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3716000" cx="2438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haipCxRAwrNCnRR0XsMi8JRQC8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7b147185d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147b147185d_1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7b147185d_1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147b147185d_1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7b147185d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147b147185d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7b147185d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147b147185d_1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7b147185d_1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147b147185d_1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7b147185d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147b147185d_1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7b147185d_1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g147b147185d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7b147185d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147b147185d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cost to maintain and </a:t>
            </a:r>
            <a:r>
              <a:rPr lang="zh-CN"/>
              <a:t>reliability</a:t>
            </a:r>
            <a:r>
              <a:rPr lang="zh-C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7b147185d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147b147185d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7b147185d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147b147185d_1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hangye/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3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icrosoft Yahe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/>
          <p:nvPr>
            <p:ph idx="2" type="pic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43"/>
          <p:cNvSpPr txBox="1"/>
          <p:nvPr>
            <p:ph idx="1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5"/>
          <p:cNvSpPr txBox="1"/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5"/>
          <p:cNvSpPr txBox="1"/>
          <p:nvPr>
            <p:ph idx="1" type="body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5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45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45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icrosoft Yahe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icrosoft Yahe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比较">
  <p:cSld name="1_比较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2" name="Google Shape;52;p40"/>
          <p:cNvSpPr txBox="1"/>
          <p:nvPr>
            <p:ph idx="2" type="body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3" type="body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4" name="Google Shape;54;p40"/>
          <p:cNvSpPr txBox="1"/>
          <p:nvPr>
            <p:ph idx="4" type="body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8" name="Google Shape;58;p40"/>
          <p:cNvSpPr txBox="1"/>
          <p:nvPr/>
        </p:nvSpPr>
        <p:spPr>
          <a:xfrm>
            <a:off x="2336329" y="13493439"/>
            <a:ext cx="1440159" cy="1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b="0" i="0" lang="zh-CN" sz="100" u="sng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行业PPT模板</a:t>
            </a:r>
            <a:r>
              <a:rPr b="0" i="0" lang="zh-CN" sz="1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http://www.1ppt.com/hangye/</a:t>
            </a:r>
            <a:endParaRPr b="0" i="0" sz="1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icrosoft Yahe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" type="body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67" name="Google Shape;67;p42"/>
          <p:cNvSpPr txBox="1"/>
          <p:nvPr>
            <p:ph idx="2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4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icrosoft Yahei"/>
              <a:buNone/>
              <a:defRPr b="0" i="0" sz="8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4000" spd="med">
    <p:random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hyperlink" Target="http://www.youtube.com/watch?v=o5ZwYgZJRIQ" TargetMode="External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16825" l="0" r="2437" t="0"/>
          <a:stretch/>
        </p:blipFill>
        <p:spPr>
          <a:xfrm>
            <a:off x="8257876" y="8503571"/>
            <a:ext cx="15399293" cy="427458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1902468" y="2089438"/>
            <a:ext cx="84867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10000"/>
              <a:buFont typeface="Microsoft Yahei"/>
              <a:buNone/>
            </a:pPr>
            <a:r>
              <a:rPr b="1" lang="zh-CN" sz="9700">
                <a:solidFill>
                  <a:srgbClr val="9336F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Project 1: API Back-End Development</a:t>
            </a:r>
            <a:endParaRPr b="1" sz="97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2462625" y="7218363"/>
            <a:ext cx="7366396" cy="727712"/>
          </a:xfrm>
          <a:custGeom>
            <a:rect b="b" l="l" r="r" t="t"/>
            <a:pathLst>
              <a:path extrusionOk="0" h="727712" w="2997516">
                <a:moveTo>
                  <a:pt x="371475" y="0"/>
                </a:moveTo>
                <a:lnTo>
                  <a:pt x="412432" y="4044"/>
                </a:lnTo>
                <a:lnTo>
                  <a:pt x="412432" y="0"/>
                </a:lnTo>
                <a:lnTo>
                  <a:pt x="2626041" y="0"/>
                </a:lnTo>
                <a:lnTo>
                  <a:pt x="2626042" y="0"/>
                </a:lnTo>
                <a:lnTo>
                  <a:pt x="2626042" y="0"/>
                </a:lnTo>
                <a:lnTo>
                  <a:pt x="2700906" y="7392"/>
                </a:lnTo>
                <a:cubicBezTo>
                  <a:pt x="2870181" y="41321"/>
                  <a:pt x="2997516" y="188023"/>
                  <a:pt x="2997516" y="363856"/>
                </a:cubicBezTo>
                <a:cubicBezTo>
                  <a:pt x="2997516" y="539689"/>
                  <a:pt x="2870181" y="686391"/>
                  <a:pt x="2700906" y="720320"/>
                </a:cubicBezTo>
                <a:lnTo>
                  <a:pt x="2626042" y="727712"/>
                </a:lnTo>
                <a:lnTo>
                  <a:pt x="2626042" y="727712"/>
                </a:lnTo>
                <a:lnTo>
                  <a:pt x="2626041" y="727712"/>
                </a:lnTo>
                <a:lnTo>
                  <a:pt x="412432" y="727712"/>
                </a:lnTo>
                <a:lnTo>
                  <a:pt x="412432" y="723668"/>
                </a:lnTo>
                <a:lnTo>
                  <a:pt x="371475" y="727712"/>
                </a:lnTo>
                <a:cubicBezTo>
                  <a:pt x="166315" y="727712"/>
                  <a:pt x="0" y="564808"/>
                  <a:pt x="0" y="363856"/>
                </a:cubicBezTo>
                <a:cubicBezTo>
                  <a:pt x="0" y="162904"/>
                  <a:pt x="166315" y="0"/>
                  <a:pt x="371475" y="0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British Coloumbia</a:t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461813" y="8503608"/>
            <a:ext cx="7368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100"/>
              <a:t>Wasi-ul-Hassan Raza</a:t>
            </a:r>
            <a:endParaRPr sz="3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100"/>
              <a:t>Calvin Qu</a:t>
            </a:r>
            <a:endParaRPr sz="3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100"/>
              <a:t>Po-Chia Wei</a:t>
            </a:r>
            <a:endParaRPr sz="3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100"/>
              <a:t>Austin Wong</a:t>
            </a:r>
            <a:endParaRPr sz="3100"/>
          </a:p>
        </p:txBody>
      </p:sp>
      <p:pic>
        <p:nvPicPr>
          <p:cNvPr descr="图片包含 圆屋顶&#10;&#10;自动生成的说明"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48627" y="698547"/>
            <a:ext cx="11201151" cy="112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5284" y="1816302"/>
            <a:ext cx="13835513" cy="11434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22" name="Google Shape;222;g147b147185d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47b147185d_1_46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147b147185d_1_46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g147b147185d_1_46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g147b147185d_1_46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Postman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7" name="Google Shape;227;g147b147185d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950" y="5057173"/>
            <a:ext cx="1553400" cy="1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47b147185d_1_46"/>
          <p:cNvSpPr txBox="1"/>
          <p:nvPr/>
        </p:nvSpPr>
        <p:spPr>
          <a:xfrm>
            <a:off x="5953525" y="5381913"/>
            <a:ext cx="407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600">
                <a:latin typeface="Roboto"/>
                <a:ea typeface="Roboto"/>
                <a:cs typeface="Roboto"/>
                <a:sym typeface="Roboto"/>
              </a:rPr>
              <a:t>Routes</a:t>
            </a:r>
            <a:endParaRPr b="1"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g147b147185d_1_46"/>
          <p:cNvSpPr txBox="1"/>
          <p:nvPr/>
        </p:nvSpPr>
        <p:spPr>
          <a:xfrm>
            <a:off x="10235588" y="5387463"/>
            <a:ext cx="407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600">
                <a:latin typeface="Roboto"/>
                <a:ea typeface="Roboto"/>
                <a:cs typeface="Roboto"/>
                <a:sym typeface="Roboto"/>
              </a:rPr>
              <a:t>Controller</a:t>
            </a:r>
            <a:endParaRPr b="1"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g147b147185d_1_46"/>
          <p:cNvSpPr txBox="1"/>
          <p:nvPr/>
        </p:nvSpPr>
        <p:spPr>
          <a:xfrm>
            <a:off x="15355500" y="5387463"/>
            <a:ext cx="407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600">
                <a:latin typeface="Roboto"/>
                <a:ea typeface="Roboto"/>
                <a:cs typeface="Roboto"/>
                <a:sym typeface="Roboto"/>
              </a:rPr>
              <a:t>Model</a:t>
            </a:r>
            <a:endParaRPr b="1"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147b147185d_1_46"/>
          <p:cNvSpPr/>
          <p:nvPr/>
        </p:nvSpPr>
        <p:spPr>
          <a:xfrm>
            <a:off x="13234425" y="5387475"/>
            <a:ext cx="2078400" cy="3642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232" name="Google Shape;232;g147b147185d_1_46"/>
          <p:cNvSpPr/>
          <p:nvPr/>
        </p:nvSpPr>
        <p:spPr>
          <a:xfrm>
            <a:off x="13103350" y="5916175"/>
            <a:ext cx="2121300" cy="364200"/>
          </a:xfrm>
          <a:prstGeom prst="leftArrow">
            <a:avLst>
              <a:gd fmla="val 48206" name="adj1"/>
              <a:gd fmla="val 141440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47b147185d_1_46"/>
          <p:cNvSpPr/>
          <p:nvPr/>
        </p:nvSpPr>
        <p:spPr>
          <a:xfrm>
            <a:off x="3732400" y="5646225"/>
            <a:ext cx="2078400" cy="3642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234" name="Google Shape;234;g147b147185d_1_46"/>
          <p:cNvSpPr/>
          <p:nvPr/>
        </p:nvSpPr>
        <p:spPr>
          <a:xfrm>
            <a:off x="8075800" y="5646225"/>
            <a:ext cx="2078400" cy="3642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235" name="Google Shape;235;g147b147185d_1_46"/>
          <p:cNvSpPr/>
          <p:nvPr/>
        </p:nvSpPr>
        <p:spPr>
          <a:xfrm>
            <a:off x="17425425" y="5387475"/>
            <a:ext cx="2078400" cy="3642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236" name="Google Shape;236;g147b147185d_1_46"/>
          <p:cNvSpPr/>
          <p:nvPr/>
        </p:nvSpPr>
        <p:spPr>
          <a:xfrm>
            <a:off x="17294350" y="5916175"/>
            <a:ext cx="2121300" cy="364200"/>
          </a:xfrm>
          <a:prstGeom prst="leftArrow">
            <a:avLst>
              <a:gd fmla="val 48206" name="adj1"/>
              <a:gd fmla="val 141440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47b147185d_1_46"/>
          <p:cNvSpPr txBox="1"/>
          <p:nvPr/>
        </p:nvSpPr>
        <p:spPr>
          <a:xfrm>
            <a:off x="19622700" y="5387463"/>
            <a:ext cx="407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600"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147b147185d_1_46"/>
          <p:cNvSpPr/>
          <p:nvPr/>
        </p:nvSpPr>
        <p:spPr>
          <a:xfrm>
            <a:off x="11506150" y="6464800"/>
            <a:ext cx="170700" cy="2048400"/>
          </a:xfrm>
          <a:prstGeom prst="rect">
            <a:avLst/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47b147185d_1_46"/>
          <p:cNvSpPr/>
          <p:nvPr/>
        </p:nvSpPr>
        <p:spPr>
          <a:xfrm>
            <a:off x="2682250" y="8339325"/>
            <a:ext cx="8900100" cy="174000"/>
          </a:xfrm>
          <a:prstGeom prst="rect">
            <a:avLst/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47b147185d_1_46"/>
          <p:cNvSpPr/>
          <p:nvPr/>
        </p:nvSpPr>
        <p:spPr>
          <a:xfrm>
            <a:off x="2511550" y="6949450"/>
            <a:ext cx="338400" cy="1553400"/>
          </a:xfrm>
          <a:prstGeom prst="upArrow">
            <a:avLst>
              <a:gd fmla="val 50000" name="adj1"/>
              <a:gd fmla="val 113351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47b147185d_1_46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726906" y="47391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1969660" y="7613650"/>
            <a:ext cx="850449" cy="977900"/>
          </a:xfrm>
          <a:custGeom>
            <a:rect b="b" l="l" r="r" t="t"/>
            <a:pathLst>
              <a:path extrusionOk="0" h="70" w="61">
                <a:moveTo>
                  <a:pt x="59" y="8"/>
                </a:move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8" y="7"/>
                  <a:pt x="7" y="7"/>
                </a:cubicBezTo>
                <a:cubicBezTo>
                  <a:pt x="6" y="6"/>
                  <a:pt x="6" y="6"/>
                  <a:pt x="6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9" y="5"/>
                  <a:pt x="11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60" y="5"/>
                  <a:pt x="61" y="4"/>
                  <a:pt x="61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2" y="2"/>
                  <a:pt x="1" y="4"/>
                  <a:pt x="0" y="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9"/>
                </a:cubicBezTo>
                <a:cubicBezTo>
                  <a:pt x="6" y="70"/>
                  <a:pt x="9" y="70"/>
                  <a:pt x="11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0"/>
                  <a:pt x="61" y="69"/>
                  <a:pt x="61" y="68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9"/>
                  <a:pt x="60" y="8"/>
                  <a:pt x="59" y="8"/>
                </a:cubicBezTo>
                <a:close/>
                <a:moveTo>
                  <a:pt x="56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5"/>
                  <a:pt x="8" y="64"/>
                  <a:pt x="7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3"/>
                  <a:pt x="9" y="13"/>
                  <a:pt x="11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17" y="48"/>
                </a:move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7"/>
                  <a:pt x="23" y="58"/>
                  <a:pt x="24" y="59"/>
                </a:cubicBezTo>
                <a:cubicBezTo>
                  <a:pt x="26" y="61"/>
                  <a:pt x="29" y="62"/>
                  <a:pt x="33" y="63"/>
                </a:cubicBezTo>
                <a:cubicBezTo>
                  <a:pt x="36" y="63"/>
                  <a:pt x="39" y="62"/>
                  <a:pt x="42" y="60"/>
                </a:cubicBezTo>
                <a:cubicBezTo>
                  <a:pt x="43" y="60"/>
                  <a:pt x="44" y="59"/>
                  <a:pt x="45" y="58"/>
                </a:cubicBezTo>
                <a:cubicBezTo>
                  <a:pt x="46" y="57"/>
                  <a:pt x="47" y="55"/>
                  <a:pt x="48" y="53"/>
                </a:cubicBezTo>
                <a:cubicBezTo>
                  <a:pt x="48" y="52"/>
                  <a:pt x="49" y="50"/>
                  <a:pt x="49" y="48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4"/>
                  <a:pt x="45" y="23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0"/>
                  <a:pt x="39" y="18"/>
                  <a:pt x="36" y="20"/>
                </a:cubicBezTo>
                <a:cubicBezTo>
                  <a:pt x="35" y="16"/>
                  <a:pt x="29" y="16"/>
                  <a:pt x="28" y="20"/>
                </a:cubicBezTo>
                <a:cubicBezTo>
                  <a:pt x="26" y="19"/>
                  <a:pt x="22" y="20"/>
                  <a:pt x="22" y="24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6"/>
                  <a:pt x="19" y="36"/>
                  <a:pt x="17" y="36"/>
                </a:cubicBezTo>
                <a:cubicBezTo>
                  <a:pt x="14" y="37"/>
                  <a:pt x="12" y="40"/>
                  <a:pt x="14" y="43"/>
                </a:cubicBezTo>
                <a:cubicBezTo>
                  <a:pt x="17" y="48"/>
                  <a:pt x="17" y="48"/>
                  <a:pt x="17" y="48"/>
                </a:cubicBezTo>
                <a:close/>
                <a:moveTo>
                  <a:pt x="1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21" y="44"/>
                  <a:pt x="21" y="44"/>
                  <a:pt x="21" y="44"/>
                </a:cubicBezTo>
                <a:cubicBezTo>
                  <a:pt x="22" y="46"/>
                  <a:pt x="25" y="45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2"/>
                  <a:pt x="27" y="22"/>
                  <a:pt x="27" y="2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40"/>
                  <a:pt x="31" y="40"/>
                  <a:pt x="31" y="37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3" y="20"/>
                  <a:pt x="33" y="21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0"/>
                  <a:pt x="37" y="40"/>
                  <a:pt x="37" y="37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2"/>
                  <a:pt x="39" y="22"/>
                  <a:pt x="39" y="24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40"/>
                  <a:pt x="43" y="40"/>
                  <a:pt x="43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5" y="26"/>
                  <a:pt x="45" y="2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50"/>
                  <a:pt x="45" y="51"/>
                  <a:pt x="45" y="52"/>
                </a:cubicBezTo>
                <a:cubicBezTo>
                  <a:pt x="44" y="54"/>
                  <a:pt x="43" y="55"/>
                  <a:pt x="42" y="56"/>
                </a:cubicBezTo>
                <a:cubicBezTo>
                  <a:pt x="42" y="57"/>
                  <a:pt x="41" y="57"/>
                  <a:pt x="40" y="58"/>
                </a:cubicBezTo>
                <a:cubicBezTo>
                  <a:pt x="38" y="59"/>
                  <a:pt x="35" y="60"/>
                  <a:pt x="33" y="59"/>
                </a:cubicBezTo>
                <a:cubicBezTo>
                  <a:pt x="30" y="59"/>
                  <a:pt x="28" y="58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5"/>
                  <a:pt x="24" y="54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0"/>
                  <a:pt x="18" y="39"/>
                  <a:pt x="19" y="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5729" y="3823008"/>
            <a:ext cx="11477155" cy="82823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Unit Test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3" name="Google Shape;253;p9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  <p:sp>
        <p:nvSpPr>
          <p:cNvPr id="254" name="Google Shape;254;p9"/>
          <p:cNvSpPr txBox="1"/>
          <p:nvPr/>
        </p:nvSpPr>
        <p:spPr>
          <a:xfrm>
            <a:off x="1484400" y="3713000"/>
            <a:ext cx="10231500" cy="7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Mocha Chai method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Using mock-up Cache Database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every independent module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Coding Difficulty: Easy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59" name="Google Shape;259;g147b147185d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47b147185d_1_81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g147b147185d_1_81"/>
          <p:cNvSpPr/>
          <p:nvPr/>
        </p:nvSpPr>
        <p:spPr>
          <a:xfrm>
            <a:off x="1969660" y="7613650"/>
            <a:ext cx="850449" cy="977900"/>
          </a:xfrm>
          <a:custGeom>
            <a:rect b="b" l="l" r="r" t="t"/>
            <a:pathLst>
              <a:path extrusionOk="0" h="70" w="61">
                <a:moveTo>
                  <a:pt x="59" y="8"/>
                </a:move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8" y="7"/>
                  <a:pt x="7" y="7"/>
                </a:cubicBezTo>
                <a:cubicBezTo>
                  <a:pt x="6" y="6"/>
                  <a:pt x="6" y="6"/>
                  <a:pt x="6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9" y="5"/>
                  <a:pt x="11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60" y="5"/>
                  <a:pt x="61" y="4"/>
                  <a:pt x="61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2" y="2"/>
                  <a:pt x="1" y="4"/>
                  <a:pt x="0" y="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9"/>
                </a:cubicBezTo>
                <a:cubicBezTo>
                  <a:pt x="6" y="70"/>
                  <a:pt x="9" y="70"/>
                  <a:pt x="11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0"/>
                  <a:pt x="61" y="69"/>
                  <a:pt x="61" y="68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9"/>
                  <a:pt x="60" y="8"/>
                  <a:pt x="59" y="8"/>
                </a:cubicBezTo>
                <a:close/>
                <a:moveTo>
                  <a:pt x="56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5"/>
                  <a:pt x="8" y="64"/>
                  <a:pt x="7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3"/>
                  <a:pt x="9" y="13"/>
                  <a:pt x="11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17" y="48"/>
                </a:move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7"/>
                  <a:pt x="23" y="58"/>
                  <a:pt x="24" y="59"/>
                </a:cubicBezTo>
                <a:cubicBezTo>
                  <a:pt x="26" y="61"/>
                  <a:pt x="29" y="62"/>
                  <a:pt x="33" y="63"/>
                </a:cubicBezTo>
                <a:cubicBezTo>
                  <a:pt x="36" y="63"/>
                  <a:pt x="39" y="62"/>
                  <a:pt x="42" y="60"/>
                </a:cubicBezTo>
                <a:cubicBezTo>
                  <a:pt x="43" y="60"/>
                  <a:pt x="44" y="59"/>
                  <a:pt x="45" y="58"/>
                </a:cubicBezTo>
                <a:cubicBezTo>
                  <a:pt x="46" y="57"/>
                  <a:pt x="47" y="55"/>
                  <a:pt x="48" y="53"/>
                </a:cubicBezTo>
                <a:cubicBezTo>
                  <a:pt x="48" y="52"/>
                  <a:pt x="49" y="50"/>
                  <a:pt x="49" y="48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4"/>
                  <a:pt x="45" y="23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0"/>
                  <a:pt x="39" y="18"/>
                  <a:pt x="36" y="20"/>
                </a:cubicBezTo>
                <a:cubicBezTo>
                  <a:pt x="35" y="16"/>
                  <a:pt x="29" y="16"/>
                  <a:pt x="28" y="20"/>
                </a:cubicBezTo>
                <a:cubicBezTo>
                  <a:pt x="26" y="19"/>
                  <a:pt x="22" y="20"/>
                  <a:pt x="22" y="24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6"/>
                  <a:pt x="19" y="36"/>
                  <a:pt x="17" y="36"/>
                </a:cubicBezTo>
                <a:cubicBezTo>
                  <a:pt x="14" y="37"/>
                  <a:pt x="12" y="40"/>
                  <a:pt x="14" y="43"/>
                </a:cubicBezTo>
                <a:cubicBezTo>
                  <a:pt x="17" y="48"/>
                  <a:pt x="17" y="48"/>
                  <a:pt x="17" y="48"/>
                </a:cubicBezTo>
                <a:close/>
                <a:moveTo>
                  <a:pt x="1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21" y="44"/>
                  <a:pt x="21" y="44"/>
                  <a:pt x="21" y="44"/>
                </a:cubicBezTo>
                <a:cubicBezTo>
                  <a:pt x="22" y="46"/>
                  <a:pt x="25" y="45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2"/>
                  <a:pt x="27" y="22"/>
                  <a:pt x="27" y="2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40"/>
                  <a:pt x="31" y="40"/>
                  <a:pt x="31" y="37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3" y="20"/>
                  <a:pt x="33" y="21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0"/>
                  <a:pt x="37" y="40"/>
                  <a:pt x="37" y="37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2"/>
                  <a:pt x="39" y="22"/>
                  <a:pt x="39" y="24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40"/>
                  <a:pt x="43" y="40"/>
                  <a:pt x="43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5" y="26"/>
                  <a:pt x="45" y="2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50"/>
                  <a:pt x="45" y="51"/>
                  <a:pt x="45" y="52"/>
                </a:cubicBezTo>
                <a:cubicBezTo>
                  <a:pt x="44" y="54"/>
                  <a:pt x="43" y="55"/>
                  <a:pt x="42" y="56"/>
                </a:cubicBezTo>
                <a:cubicBezTo>
                  <a:pt x="42" y="57"/>
                  <a:pt x="41" y="57"/>
                  <a:pt x="40" y="58"/>
                </a:cubicBezTo>
                <a:cubicBezTo>
                  <a:pt x="38" y="59"/>
                  <a:pt x="35" y="60"/>
                  <a:pt x="33" y="59"/>
                </a:cubicBezTo>
                <a:cubicBezTo>
                  <a:pt x="30" y="59"/>
                  <a:pt x="28" y="58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5"/>
                  <a:pt x="24" y="54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0"/>
                  <a:pt x="18" y="39"/>
                  <a:pt x="19" y="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62" name="Google Shape;262;g147b147185d_1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5729" y="3823008"/>
            <a:ext cx="11477154" cy="828239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47b147185d_1_81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147b147185d_1_81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g147b147185d_1_81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Endpoint Test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6" name="Google Shape;266;g147b147185d_1_81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  <p:sp>
        <p:nvSpPr>
          <p:cNvPr id="267" name="Google Shape;267;g147b147185d_1_81"/>
          <p:cNvSpPr txBox="1"/>
          <p:nvPr/>
        </p:nvSpPr>
        <p:spPr>
          <a:xfrm>
            <a:off x="1816600" y="4259925"/>
            <a:ext cx="10231500" cy="7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Mocha Chai method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all endpoints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Able to test without database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Coding Difficulty: Medium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72" name="Google Shape;272;g147b147185d_1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47b147185d_1_91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g147b147185d_1_91"/>
          <p:cNvSpPr/>
          <p:nvPr/>
        </p:nvSpPr>
        <p:spPr>
          <a:xfrm>
            <a:off x="1969660" y="7613650"/>
            <a:ext cx="850449" cy="977900"/>
          </a:xfrm>
          <a:custGeom>
            <a:rect b="b" l="l" r="r" t="t"/>
            <a:pathLst>
              <a:path extrusionOk="0" h="70" w="61">
                <a:moveTo>
                  <a:pt x="59" y="8"/>
                </a:move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8" y="7"/>
                  <a:pt x="7" y="7"/>
                </a:cubicBezTo>
                <a:cubicBezTo>
                  <a:pt x="6" y="6"/>
                  <a:pt x="6" y="6"/>
                  <a:pt x="6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9" y="5"/>
                  <a:pt x="11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60" y="5"/>
                  <a:pt x="61" y="4"/>
                  <a:pt x="61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2" y="2"/>
                  <a:pt x="1" y="4"/>
                  <a:pt x="0" y="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9"/>
                </a:cubicBezTo>
                <a:cubicBezTo>
                  <a:pt x="6" y="70"/>
                  <a:pt x="9" y="70"/>
                  <a:pt x="11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0"/>
                  <a:pt x="61" y="69"/>
                  <a:pt x="61" y="68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9"/>
                  <a:pt x="60" y="8"/>
                  <a:pt x="59" y="8"/>
                </a:cubicBezTo>
                <a:close/>
                <a:moveTo>
                  <a:pt x="56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5"/>
                  <a:pt x="8" y="64"/>
                  <a:pt x="7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3"/>
                  <a:pt x="9" y="13"/>
                  <a:pt x="11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17" y="48"/>
                </a:move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7"/>
                  <a:pt x="23" y="58"/>
                  <a:pt x="24" y="59"/>
                </a:cubicBezTo>
                <a:cubicBezTo>
                  <a:pt x="26" y="61"/>
                  <a:pt x="29" y="62"/>
                  <a:pt x="33" y="63"/>
                </a:cubicBezTo>
                <a:cubicBezTo>
                  <a:pt x="36" y="63"/>
                  <a:pt x="39" y="62"/>
                  <a:pt x="42" y="60"/>
                </a:cubicBezTo>
                <a:cubicBezTo>
                  <a:pt x="43" y="60"/>
                  <a:pt x="44" y="59"/>
                  <a:pt x="45" y="58"/>
                </a:cubicBezTo>
                <a:cubicBezTo>
                  <a:pt x="46" y="57"/>
                  <a:pt x="47" y="55"/>
                  <a:pt x="48" y="53"/>
                </a:cubicBezTo>
                <a:cubicBezTo>
                  <a:pt x="48" y="52"/>
                  <a:pt x="49" y="50"/>
                  <a:pt x="49" y="48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4"/>
                  <a:pt x="45" y="23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0"/>
                  <a:pt x="39" y="18"/>
                  <a:pt x="36" y="20"/>
                </a:cubicBezTo>
                <a:cubicBezTo>
                  <a:pt x="35" y="16"/>
                  <a:pt x="29" y="16"/>
                  <a:pt x="28" y="20"/>
                </a:cubicBezTo>
                <a:cubicBezTo>
                  <a:pt x="26" y="19"/>
                  <a:pt x="22" y="20"/>
                  <a:pt x="22" y="24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6"/>
                  <a:pt x="19" y="36"/>
                  <a:pt x="17" y="36"/>
                </a:cubicBezTo>
                <a:cubicBezTo>
                  <a:pt x="14" y="37"/>
                  <a:pt x="12" y="40"/>
                  <a:pt x="14" y="43"/>
                </a:cubicBezTo>
                <a:cubicBezTo>
                  <a:pt x="17" y="48"/>
                  <a:pt x="17" y="48"/>
                  <a:pt x="17" y="48"/>
                </a:cubicBezTo>
                <a:close/>
                <a:moveTo>
                  <a:pt x="1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21" y="44"/>
                  <a:pt x="21" y="44"/>
                  <a:pt x="21" y="44"/>
                </a:cubicBezTo>
                <a:cubicBezTo>
                  <a:pt x="22" y="46"/>
                  <a:pt x="25" y="45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2"/>
                  <a:pt x="27" y="22"/>
                  <a:pt x="27" y="2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40"/>
                  <a:pt x="31" y="40"/>
                  <a:pt x="31" y="37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3" y="20"/>
                  <a:pt x="33" y="21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0"/>
                  <a:pt x="37" y="40"/>
                  <a:pt x="37" y="37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2"/>
                  <a:pt x="39" y="22"/>
                  <a:pt x="39" y="24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40"/>
                  <a:pt x="43" y="40"/>
                  <a:pt x="43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5" y="26"/>
                  <a:pt x="45" y="2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50"/>
                  <a:pt x="45" y="51"/>
                  <a:pt x="45" y="52"/>
                </a:cubicBezTo>
                <a:cubicBezTo>
                  <a:pt x="44" y="54"/>
                  <a:pt x="43" y="55"/>
                  <a:pt x="42" y="56"/>
                </a:cubicBezTo>
                <a:cubicBezTo>
                  <a:pt x="42" y="57"/>
                  <a:pt x="41" y="57"/>
                  <a:pt x="40" y="58"/>
                </a:cubicBezTo>
                <a:cubicBezTo>
                  <a:pt x="38" y="59"/>
                  <a:pt x="35" y="60"/>
                  <a:pt x="33" y="59"/>
                </a:cubicBezTo>
                <a:cubicBezTo>
                  <a:pt x="30" y="59"/>
                  <a:pt x="28" y="58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5"/>
                  <a:pt x="24" y="54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0"/>
                  <a:pt x="18" y="39"/>
                  <a:pt x="19" y="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5" name="Google Shape;275;g147b147185d_1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5729" y="3823008"/>
            <a:ext cx="11477154" cy="8282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47b147185d_1_91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147b147185d_1_91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g147b147185d_1_91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Integration Test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9" name="Google Shape;279;g147b147185d_1_91"/>
          <p:cNvSpPr txBox="1"/>
          <p:nvPr/>
        </p:nvSpPr>
        <p:spPr>
          <a:xfrm>
            <a:off x="1816600" y="4259925"/>
            <a:ext cx="10231500" cy="7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Mocha Chai method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interaction between integrated units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Connected to database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Process dummy data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39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00"/>
              <a:buFont typeface="Roboto"/>
              <a:buChar char="●"/>
            </a:pPr>
            <a:r>
              <a:rPr lang="zh-CN" sz="4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Coding Difficulty: Hard</a:t>
            </a:r>
            <a:endParaRPr sz="4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g147b147185d_1_91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85" name="Google Shape;285;g147b147185d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47b147185d_1_105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g147b147185d_1_105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g147b147185d_1_105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g147b147185d_1_105"/>
          <p:cNvSpPr txBox="1"/>
          <p:nvPr/>
        </p:nvSpPr>
        <p:spPr>
          <a:xfrm>
            <a:off x="7580706" y="15779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Testing Example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0" name="Google Shape;290;g147b147185d_1_105"/>
          <p:cNvPicPr preferRelativeResize="0"/>
          <p:nvPr/>
        </p:nvPicPr>
        <p:blipFill rotWithShape="1">
          <a:blip r:embed="rId4">
            <a:alphaModFix/>
          </a:blip>
          <a:srcRect b="0" l="0" r="40550" t="0"/>
          <a:stretch/>
        </p:blipFill>
        <p:spPr>
          <a:xfrm>
            <a:off x="5447075" y="3335675"/>
            <a:ext cx="13532249" cy="89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47b147185d_1_105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296" name="Google Shape;296;g147b147185d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47b147185d_1_114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g147b147185d_1_114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g147b147185d_1_114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g147b147185d_1_114"/>
          <p:cNvSpPr txBox="1"/>
          <p:nvPr/>
        </p:nvSpPr>
        <p:spPr>
          <a:xfrm>
            <a:off x="7580706" y="15779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6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Burn Up/Down Chart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01" name="Google Shape;301;g147b147185d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00" y="3789200"/>
            <a:ext cx="9807826" cy="60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47b147185d_1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7425" y="3789200"/>
            <a:ext cx="11046756" cy="60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47b147185d_1_114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/>
              <a:t>‹#›</a:t>
            </a:fld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12"/>
          <p:cNvPicPr preferRelativeResize="0"/>
          <p:nvPr/>
        </p:nvPicPr>
        <p:blipFill rotWithShape="1">
          <a:blip r:embed="rId4">
            <a:alphaModFix/>
          </a:blip>
          <a:srcRect b="31391" l="0" r="0" t="0"/>
          <a:stretch/>
        </p:blipFill>
        <p:spPr>
          <a:xfrm>
            <a:off x="710275" y="7796525"/>
            <a:ext cx="22935140" cy="498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6118" y="3752477"/>
            <a:ext cx="10497880" cy="878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2"/>
          <p:cNvSpPr txBox="1"/>
          <p:nvPr/>
        </p:nvSpPr>
        <p:spPr>
          <a:xfrm>
            <a:off x="2506300" y="3523875"/>
            <a:ext cx="8689800" cy="4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Roboto"/>
              <a:buChar char="●"/>
            </a:pPr>
            <a:r>
              <a:rPr lang="zh-CN" sz="4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Workflow: Agile</a:t>
            </a:r>
            <a:endParaRPr sz="4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Roboto"/>
              <a:buChar char="●"/>
            </a:pPr>
            <a:r>
              <a:rPr lang="zh-CN" sz="4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Scrum meetings</a:t>
            </a:r>
            <a:endParaRPr sz="4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Roboto"/>
              <a:buChar char="●"/>
            </a:pPr>
            <a:r>
              <a:rPr lang="zh-CN" sz="4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Tickets to manage tasks</a:t>
            </a:r>
            <a:endParaRPr sz="4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6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Project Management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4" name="Google Shape;314;p12"/>
          <p:cNvSpPr txBox="1"/>
          <p:nvPr/>
        </p:nvSpPr>
        <p:spPr>
          <a:xfrm>
            <a:off x="366912" y="4467546"/>
            <a:ext cx="304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Make 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Tickets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2974766" y="5022257"/>
            <a:ext cx="1552800" cy="2406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6835335" y="5022257"/>
            <a:ext cx="1552800" cy="2406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4187062" y="4467546"/>
            <a:ext cx="304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Assign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Tickets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12"/>
          <p:cNvSpPr txBox="1"/>
          <p:nvPr/>
        </p:nvSpPr>
        <p:spPr>
          <a:xfrm>
            <a:off x="7995562" y="4467546"/>
            <a:ext cx="304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Do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Tickets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10569135" y="5022257"/>
            <a:ext cx="1552800" cy="240600"/>
          </a:xfrm>
          <a:prstGeom prst="rightArrow">
            <a:avLst>
              <a:gd fmla="val 50000" name="adj1"/>
              <a:gd fmla="val 129633" name="adj2"/>
            </a:avLst>
          </a:prstGeom>
          <a:solidFill>
            <a:srgbClr val="9336F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1DFC"/>
              </a:solidFill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11576962" y="4772346"/>
            <a:ext cx="304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12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326" name="Google Shape;326;g147b147185d_1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47b147185d_1_127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g147b147185d_1_127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g147b147185d_1_127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g147b147185d_1_127"/>
          <p:cNvSpPr txBox="1"/>
          <p:nvPr/>
        </p:nvSpPr>
        <p:spPr>
          <a:xfrm>
            <a:off x="7580706" y="15779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7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Total Project Time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1" name="Google Shape;331;g147b147185d_1_127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2" name="Google Shape;332;g147b147185d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725" y="4157175"/>
            <a:ext cx="20951601" cy="55374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337" name="Google Shape;3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26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1" name="Google Shape;341;p26"/>
          <p:cNvCxnSpPr/>
          <p:nvPr/>
        </p:nvCxnSpPr>
        <p:spPr>
          <a:xfrm>
            <a:off x="16430364" y="6356860"/>
            <a:ext cx="0" cy="5234770"/>
          </a:xfrm>
          <a:prstGeom prst="straightConnector1">
            <a:avLst/>
          </a:prstGeom>
          <a:noFill/>
          <a:ln cap="rnd" cmpd="sng" w="28575">
            <a:solidFill>
              <a:srgbClr val="6B40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26"/>
          <p:cNvCxnSpPr/>
          <p:nvPr/>
        </p:nvCxnSpPr>
        <p:spPr>
          <a:xfrm flipH="1" rot="10800000">
            <a:off x="10978793" y="6334356"/>
            <a:ext cx="10976946" cy="2"/>
          </a:xfrm>
          <a:prstGeom prst="straightConnector1">
            <a:avLst/>
          </a:prstGeom>
          <a:noFill/>
          <a:ln cap="rnd" cmpd="sng" w="28575">
            <a:solidFill>
              <a:srgbClr val="6B40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26"/>
          <p:cNvSpPr/>
          <p:nvPr/>
        </p:nvSpPr>
        <p:spPr>
          <a:xfrm>
            <a:off x="603352" y="2761250"/>
            <a:ext cx="10414021" cy="10037452"/>
          </a:xfrm>
          <a:custGeom>
            <a:rect b="b" l="l" r="r" t="t"/>
            <a:pathLst>
              <a:path extrusionOk="0" h="5759451" w="5975525">
                <a:moveTo>
                  <a:pt x="0" y="0"/>
                </a:moveTo>
                <a:lnTo>
                  <a:pt x="2332" y="0"/>
                </a:lnTo>
                <a:lnTo>
                  <a:pt x="12093" y="13839"/>
                </a:lnTo>
                <a:cubicBezTo>
                  <a:pt x="175663" y="180911"/>
                  <a:pt x="662383" y="502979"/>
                  <a:pt x="766110" y="810956"/>
                </a:cubicBezTo>
                <a:cubicBezTo>
                  <a:pt x="869837" y="1118932"/>
                  <a:pt x="450939" y="1497361"/>
                  <a:pt x="634456" y="1861700"/>
                </a:cubicBezTo>
                <a:cubicBezTo>
                  <a:pt x="817974" y="2226038"/>
                  <a:pt x="1651781" y="2676933"/>
                  <a:pt x="1867214" y="2996988"/>
                </a:cubicBezTo>
                <a:cubicBezTo>
                  <a:pt x="2082647" y="3317043"/>
                  <a:pt x="1671728" y="3542489"/>
                  <a:pt x="1927057" y="3782027"/>
                </a:cubicBezTo>
                <a:cubicBezTo>
                  <a:pt x="2182385" y="4021565"/>
                  <a:pt x="3101966" y="4186624"/>
                  <a:pt x="3399184" y="4434213"/>
                </a:cubicBezTo>
                <a:cubicBezTo>
                  <a:pt x="3696403" y="4681802"/>
                  <a:pt x="3421126" y="5098477"/>
                  <a:pt x="3710366" y="5267562"/>
                </a:cubicBezTo>
                <a:cubicBezTo>
                  <a:pt x="3999606" y="5436647"/>
                  <a:pt x="4803493" y="5331975"/>
                  <a:pt x="5134621" y="5448725"/>
                </a:cubicBezTo>
                <a:cubicBezTo>
                  <a:pt x="5315707" y="5512572"/>
                  <a:pt x="5736021" y="5623979"/>
                  <a:pt x="5932609" y="5732573"/>
                </a:cubicBezTo>
                <a:lnTo>
                  <a:pt x="5975525" y="5759451"/>
                </a:lnTo>
                <a:lnTo>
                  <a:pt x="0" y="5759451"/>
                </a:lnTo>
                <a:close/>
              </a:path>
            </a:pathLst>
          </a:custGeom>
          <a:gradFill>
            <a:gsLst>
              <a:gs pos="0">
                <a:srgbClr val="9336F8"/>
              </a:gs>
              <a:gs pos="2000">
                <a:srgbClr val="9336F8"/>
              </a:gs>
              <a:gs pos="100000">
                <a:srgbClr val="614FF5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descr="OQAAAB+LCAAAAAAABACrVlIpqSxIVbJSCs5NLCpxyUxML0rM9SxJzVXSUfJMUbLKK83J0VFyysxLycxLdy/KLy0oVrKKjq0FALpUkis5AAAA" id="344" name="Google Shape;344;p26" title="iSlide™ 版权声明  COPYRIGHT NOTICE"/>
          <p:cNvGrpSpPr/>
          <p:nvPr/>
        </p:nvGrpSpPr>
        <p:grpSpPr>
          <a:xfrm flipH="1">
            <a:off x="2462362" y="5061101"/>
            <a:ext cx="6130388" cy="6652878"/>
            <a:chOff x="4457700" y="1319213"/>
            <a:chExt cx="3836988" cy="4164013"/>
          </a:xfrm>
        </p:grpSpPr>
        <p:sp>
          <p:nvSpPr>
            <p:cNvPr id="345" name="Google Shape;345;p26"/>
            <p:cNvSpPr/>
            <p:nvPr/>
          </p:nvSpPr>
          <p:spPr>
            <a:xfrm>
              <a:off x="4457700" y="1408113"/>
              <a:ext cx="2058988" cy="4068763"/>
            </a:xfrm>
            <a:custGeom>
              <a:rect b="b" l="l" r="r" t="t"/>
              <a:pathLst>
                <a:path extrusionOk="0" h="1234" w="624">
                  <a:moveTo>
                    <a:pt x="65" y="1234"/>
                  </a:moveTo>
                  <a:cubicBezTo>
                    <a:pt x="561" y="1233"/>
                    <a:pt x="561" y="1233"/>
                    <a:pt x="561" y="1233"/>
                  </a:cubicBezTo>
                  <a:cubicBezTo>
                    <a:pt x="596" y="1233"/>
                    <a:pt x="624" y="1205"/>
                    <a:pt x="623" y="1170"/>
                  </a:cubicBezTo>
                  <a:cubicBezTo>
                    <a:pt x="621" y="63"/>
                    <a:pt x="621" y="63"/>
                    <a:pt x="621" y="63"/>
                  </a:cubicBezTo>
                  <a:cubicBezTo>
                    <a:pt x="621" y="28"/>
                    <a:pt x="593" y="0"/>
                    <a:pt x="558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28" y="1"/>
                    <a:pt x="0" y="29"/>
                    <a:pt x="0" y="64"/>
                  </a:cubicBezTo>
                  <a:cubicBezTo>
                    <a:pt x="2" y="1172"/>
                    <a:pt x="2" y="1172"/>
                    <a:pt x="2" y="1172"/>
                  </a:cubicBezTo>
                  <a:cubicBezTo>
                    <a:pt x="2" y="1206"/>
                    <a:pt x="31" y="1234"/>
                    <a:pt x="65" y="1234"/>
                  </a:cubicBezTo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365750" y="5030788"/>
              <a:ext cx="322263" cy="327025"/>
            </a:xfrm>
            <a:custGeom>
              <a:rect b="b" l="l" r="r" t="t"/>
              <a:pathLst>
                <a:path extrusionOk="0" h="99" w="98">
                  <a:moveTo>
                    <a:pt x="0" y="50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lose/>
                  <a:moveTo>
                    <a:pt x="11" y="50"/>
                  </a:moveTo>
                  <a:cubicBezTo>
                    <a:pt x="11" y="71"/>
                    <a:pt x="28" y="88"/>
                    <a:pt x="49" y="88"/>
                  </a:cubicBezTo>
                  <a:cubicBezTo>
                    <a:pt x="70" y="88"/>
                    <a:pt x="88" y="71"/>
                    <a:pt x="88" y="49"/>
                  </a:cubicBezTo>
                  <a:cubicBezTo>
                    <a:pt x="88" y="28"/>
                    <a:pt x="70" y="11"/>
                    <a:pt x="49" y="11"/>
                  </a:cubicBezTo>
                  <a:cubicBezTo>
                    <a:pt x="28" y="11"/>
                    <a:pt x="11" y="28"/>
                    <a:pt x="11" y="50"/>
                  </a:cubicBezTo>
                  <a:close/>
                </a:path>
              </a:pathLst>
            </a:custGeom>
            <a:solidFill>
              <a:srgbClr val="C1BE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5329238" y="1727201"/>
              <a:ext cx="388938" cy="53975"/>
            </a:xfrm>
            <a:custGeom>
              <a:rect b="b" l="l" r="r" t="t"/>
              <a:pathLst>
                <a:path extrusionOk="0" h="16" w="118">
                  <a:moveTo>
                    <a:pt x="6" y="16"/>
                  </a:moveTo>
                  <a:cubicBezTo>
                    <a:pt x="112" y="15"/>
                    <a:pt x="112" y="15"/>
                    <a:pt x="112" y="15"/>
                  </a:cubicBezTo>
                  <a:cubicBezTo>
                    <a:pt x="116" y="15"/>
                    <a:pt x="118" y="13"/>
                    <a:pt x="118" y="9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3"/>
                    <a:pt x="116" y="0"/>
                    <a:pt x="1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3" y="16"/>
                    <a:pt x="6" y="16"/>
                  </a:cubicBezTo>
                  <a:close/>
                </a:path>
              </a:pathLst>
            </a:custGeom>
            <a:solidFill>
              <a:srgbClr val="C1BE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5487988" y="1570038"/>
              <a:ext cx="74613" cy="74613"/>
            </a:xfrm>
            <a:prstGeom prst="ellipse">
              <a:avLst/>
            </a:prstGeom>
            <a:solidFill>
              <a:srgbClr val="C1BE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635500" y="1901826"/>
              <a:ext cx="1700213" cy="3000375"/>
            </a:xfrm>
            <a:custGeom>
              <a:rect b="b" l="l" r="r" t="t"/>
              <a:pathLst>
                <a:path extrusionOk="0" h="1890" w="1071">
                  <a:moveTo>
                    <a:pt x="1067" y="0"/>
                  </a:moveTo>
                  <a:lnTo>
                    <a:pt x="1071" y="1668"/>
                  </a:lnTo>
                  <a:lnTo>
                    <a:pt x="1071" y="1888"/>
                  </a:lnTo>
                  <a:lnTo>
                    <a:pt x="5" y="1890"/>
                  </a:lnTo>
                  <a:lnTo>
                    <a:pt x="5" y="1670"/>
                  </a:lnTo>
                  <a:lnTo>
                    <a:pt x="0" y="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635500" y="1901826"/>
              <a:ext cx="1700213" cy="3000375"/>
            </a:xfrm>
            <a:custGeom>
              <a:rect b="b" l="l" r="r" t="t"/>
              <a:pathLst>
                <a:path extrusionOk="0" h="1890" w="1071">
                  <a:moveTo>
                    <a:pt x="1067" y="0"/>
                  </a:moveTo>
                  <a:lnTo>
                    <a:pt x="1071" y="1668"/>
                  </a:lnTo>
                  <a:lnTo>
                    <a:pt x="1071" y="1888"/>
                  </a:lnTo>
                  <a:lnTo>
                    <a:pt x="5" y="1890"/>
                  </a:lnTo>
                  <a:lnTo>
                    <a:pt x="5" y="1670"/>
                  </a:lnTo>
                  <a:lnTo>
                    <a:pt x="0" y="3"/>
                  </a:lnTo>
                  <a:lnTo>
                    <a:pt x="10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643438" y="4292601"/>
              <a:ext cx="1692275" cy="609600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643438" y="3683001"/>
              <a:ext cx="1692275" cy="609600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811713" y="3787776"/>
              <a:ext cx="395288" cy="40005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906963" y="4022726"/>
              <a:ext cx="204788" cy="114300"/>
            </a:xfrm>
            <a:custGeom>
              <a:rect b="b" l="l" r="r" t="t"/>
              <a:pathLst>
                <a:path extrusionOk="0" h="35" w="62">
                  <a:moveTo>
                    <a:pt x="62" y="27"/>
                  </a:moveTo>
                  <a:cubicBezTo>
                    <a:pt x="62" y="12"/>
                    <a:pt x="50" y="0"/>
                    <a:pt x="3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2" y="35"/>
                    <a:pt x="62" y="35"/>
                    <a:pt x="62" y="35"/>
                  </a:cubicBezTo>
                  <a:lnTo>
                    <a:pt x="62" y="27"/>
                  </a:lnTo>
                  <a:close/>
                </a:path>
              </a:pathLst>
            </a:custGeom>
            <a:solidFill>
              <a:srgbClr val="AFAF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959350" y="3903663"/>
              <a:ext cx="103188" cy="101600"/>
            </a:xfrm>
            <a:prstGeom prst="ellipse">
              <a:avLst/>
            </a:prstGeom>
            <a:solidFill>
              <a:srgbClr val="AFAF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299075" y="3916363"/>
              <a:ext cx="320675" cy="30163"/>
            </a:xfrm>
            <a:custGeom>
              <a:rect b="b" l="l" r="r" t="t"/>
              <a:pathLst>
                <a:path extrusionOk="0" h="9" w="97">
                  <a:moveTo>
                    <a:pt x="4" y="9"/>
                  </a:moveTo>
                  <a:cubicBezTo>
                    <a:pt x="92" y="9"/>
                    <a:pt x="92" y="9"/>
                    <a:pt x="92" y="9"/>
                  </a:cubicBezTo>
                  <a:cubicBezTo>
                    <a:pt x="95" y="9"/>
                    <a:pt x="97" y="7"/>
                    <a:pt x="97" y="5"/>
                  </a:cubicBezTo>
                  <a:cubicBezTo>
                    <a:pt x="97" y="2"/>
                    <a:pt x="95" y="0"/>
                    <a:pt x="9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299075" y="4016376"/>
              <a:ext cx="700088" cy="28575"/>
            </a:xfrm>
            <a:custGeom>
              <a:rect b="b" l="l" r="r" t="t"/>
              <a:pathLst>
                <a:path extrusionOk="0" h="9" w="212">
                  <a:moveTo>
                    <a:pt x="4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10" y="9"/>
                    <a:pt x="212" y="7"/>
                    <a:pt x="212" y="4"/>
                  </a:cubicBezTo>
                  <a:cubicBezTo>
                    <a:pt x="212" y="2"/>
                    <a:pt x="210" y="0"/>
                    <a:pt x="20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646207" y="3070226"/>
              <a:ext cx="1692275" cy="609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643438" y="2981326"/>
              <a:ext cx="1692275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811713" y="3086101"/>
              <a:ext cx="395288" cy="398463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906963" y="3319463"/>
              <a:ext cx="204788" cy="115888"/>
            </a:xfrm>
            <a:custGeom>
              <a:rect b="b" l="l" r="r" t="t"/>
              <a:pathLst>
                <a:path extrusionOk="0" h="35" w="62">
                  <a:moveTo>
                    <a:pt x="62" y="27"/>
                  </a:moveTo>
                  <a:cubicBezTo>
                    <a:pt x="62" y="12"/>
                    <a:pt x="50" y="0"/>
                    <a:pt x="3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2" y="35"/>
                    <a:pt x="62" y="35"/>
                    <a:pt x="62" y="35"/>
                  </a:cubicBezTo>
                  <a:lnTo>
                    <a:pt x="62" y="27"/>
                  </a:lnTo>
                  <a:close/>
                </a:path>
              </a:pathLst>
            </a:custGeom>
            <a:solidFill>
              <a:srgbClr val="A87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959350" y="3201988"/>
              <a:ext cx="103188" cy="101600"/>
            </a:xfrm>
            <a:prstGeom prst="ellipse">
              <a:avLst/>
            </a:prstGeom>
            <a:solidFill>
              <a:srgbClr val="A87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299075" y="3243264"/>
              <a:ext cx="320676" cy="30163"/>
            </a:xfrm>
            <a:custGeom>
              <a:rect b="b" l="l" r="r" t="t"/>
              <a:pathLst>
                <a:path extrusionOk="0" h="9" w="97">
                  <a:moveTo>
                    <a:pt x="4" y="9"/>
                  </a:moveTo>
                  <a:cubicBezTo>
                    <a:pt x="92" y="9"/>
                    <a:pt x="92" y="9"/>
                    <a:pt x="92" y="9"/>
                  </a:cubicBezTo>
                  <a:cubicBezTo>
                    <a:pt x="95" y="9"/>
                    <a:pt x="97" y="7"/>
                    <a:pt x="97" y="5"/>
                  </a:cubicBezTo>
                  <a:cubicBezTo>
                    <a:pt x="97" y="2"/>
                    <a:pt x="95" y="0"/>
                    <a:pt x="9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99075" y="3341689"/>
              <a:ext cx="700088" cy="30163"/>
            </a:xfrm>
            <a:custGeom>
              <a:rect b="b" l="l" r="r" t="t"/>
              <a:pathLst>
                <a:path extrusionOk="0" h="9" w="212">
                  <a:moveTo>
                    <a:pt x="4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10" y="9"/>
                    <a:pt x="212" y="7"/>
                    <a:pt x="212" y="4"/>
                  </a:cubicBezTo>
                  <a:cubicBezTo>
                    <a:pt x="212" y="2"/>
                    <a:pt x="210" y="0"/>
                    <a:pt x="20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6510338" y="2697163"/>
              <a:ext cx="0" cy="695325"/>
            </a:xfrm>
            <a:custGeom>
              <a:rect b="b" l="l" r="r" t="t"/>
              <a:pathLst>
                <a:path extrusionOk="0" h="438" w="120000">
                  <a:moveTo>
                    <a:pt x="0" y="0"/>
                  </a:moveTo>
                  <a:lnTo>
                    <a:pt x="0" y="438"/>
                  </a:lnTo>
                  <a:lnTo>
                    <a:pt x="0" y="4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6510338" y="2697163"/>
              <a:ext cx="0" cy="695325"/>
            </a:xfrm>
            <a:custGeom>
              <a:rect b="b" l="l" r="r" t="t"/>
              <a:pathLst>
                <a:path extrusionOk="0" h="438" w="120000">
                  <a:moveTo>
                    <a:pt x="0" y="0"/>
                  </a:moveTo>
                  <a:lnTo>
                    <a:pt x="0" y="438"/>
                  </a:lnTo>
                  <a:lnTo>
                    <a:pt x="0" y="438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6332538" y="2601913"/>
              <a:ext cx="177800" cy="790575"/>
            </a:xfrm>
            <a:custGeom>
              <a:rect b="b" l="l" r="r" t="t"/>
              <a:pathLst>
                <a:path extrusionOk="0" h="498" w="112">
                  <a:moveTo>
                    <a:pt x="0" y="0"/>
                  </a:moveTo>
                  <a:lnTo>
                    <a:pt x="0" y="239"/>
                  </a:lnTo>
                  <a:lnTo>
                    <a:pt x="2" y="239"/>
                  </a:lnTo>
                  <a:lnTo>
                    <a:pt x="2" y="438"/>
                  </a:lnTo>
                  <a:lnTo>
                    <a:pt x="112" y="498"/>
                  </a:lnTo>
                  <a:lnTo>
                    <a:pt x="112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6332538" y="2601913"/>
              <a:ext cx="177800" cy="790575"/>
            </a:xfrm>
            <a:custGeom>
              <a:rect b="b" l="l" r="r" t="t"/>
              <a:pathLst>
                <a:path extrusionOk="0" h="498" w="112">
                  <a:moveTo>
                    <a:pt x="0" y="0"/>
                  </a:moveTo>
                  <a:lnTo>
                    <a:pt x="0" y="239"/>
                  </a:lnTo>
                  <a:lnTo>
                    <a:pt x="2" y="239"/>
                  </a:lnTo>
                  <a:lnTo>
                    <a:pt x="2" y="438"/>
                  </a:lnTo>
                  <a:lnTo>
                    <a:pt x="112" y="498"/>
                  </a:lnTo>
                  <a:lnTo>
                    <a:pt x="112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470525" y="2292351"/>
              <a:ext cx="862013" cy="688975"/>
            </a:xfrm>
            <a:custGeom>
              <a:rect b="b" l="l" r="r" t="t"/>
              <a:pathLst>
                <a:path extrusionOk="0" h="434" w="543">
                  <a:moveTo>
                    <a:pt x="185" y="0"/>
                  </a:moveTo>
                  <a:lnTo>
                    <a:pt x="0" y="336"/>
                  </a:lnTo>
                  <a:lnTo>
                    <a:pt x="181" y="434"/>
                  </a:lnTo>
                  <a:lnTo>
                    <a:pt x="543" y="434"/>
                  </a:lnTo>
                  <a:lnTo>
                    <a:pt x="543" y="19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758250" y="3068639"/>
              <a:ext cx="577850" cy="315912"/>
            </a:xfrm>
            <a:custGeom>
              <a:rect b="b" l="l" r="r" t="t"/>
              <a:pathLst>
                <a:path extrusionOk="0" h="199" w="364">
                  <a:moveTo>
                    <a:pt x="364" y="0"/>
                  </a:moveTo>
                  <a:lnTo>
                    <a:pt x="362" y="0"/>
                  </a:lnTo>
                  <a:lnTo>
                    <a:pt x="0" y="0"/>
                  </a:lnTo>
                  <a:lnTo>
                    <a:pt x="364" y="19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5757863" y="2981326"/>
              <a:ext cx="577850" cy="315913"/>
            </a:xfrm>
            <a:custGeom>
              <a:rect b="b" l="l" r="r" t="t"/>
              <a:pathLst>
                <a:path extrusionOk="0" h="199" w="364">
                  <a:moveTo>
                    <a:pt x="364" y="0"/>
                  </a:moveTo>
                  <a:lnTo>
                    <a:pt x="362" y="0"/>
                  </a:lnTo>
                  <a:lnTo>
                    <a:pt x="0" y="0"/>
                  </a:lnTo>
                  <a:lnTo>
                    <a:pt x="364" y="199"/>
                  </a:lnTo>
                  <a:lnTo>
                    <a:pt x="3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388100" y="2413001"/>
              <a:ext cx="431800" cy="257175"/>
            </a:xfrm>
            <a:custGeom>
              <a:rect b="b" l="l" r="r" t="t"/>
              <a:pathLst>
                <a:path extrusionOk="0" h="78" w="131">
                  <a:moveTo>
                    <a:pt x="131" y="49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9" y="1"/>
                    <a:pt x="43" y="0"/>
                    <a:pt x="37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4" y="6"/>
                    <a:pt x="20" y="6"/>
                    <a:pt x="17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2" y="36"/>
                    <a:pt x="45" y="36"/>
                    <a:pt x="48" y="36"/>
                  </a:cubicBezTo>
                  <a:cubicBezTo>
                    <a:pt x="121" y="78"/>
                    <a:pt x="121" y="78"/>
                    <a:pt x="121" y="78"/>
                  </a:cubicBezTo>
                  <a:lnTo>
                    <a:pt x="131" y="49"/>
                  </a:ln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642100" y="2370138"/>
              <a:ext cx="954088" cy="504825"/>
            </a:xfrm>
            <a:custGeom>
              <a:rect b="b" l="l" r="r" t="t"/>
              <a:pathLst>
                <a:path extrusionOk="0" h="153" w="289">
                  <a:moveTo>
                    <a:pt x="278" y="14"/>
                  </a:moveTo>
                  <a:cubicBezTo>
                    <a:pt x="267" y="1"/>
                    <a:pt x="248" y="0"/>
                    <a:pt x="235" y="11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51" y="153"/>
                    <a:pt x="164" y="152"/>
                    <a:pt x="173" y="144"/>
                  </a:cubicBezTo>
                  <a:cubicBezTo>
                    <a:pt x="175" y="143"/>
                    <a:pt x="175" y="143"/>
                    <a:pt x="175" y="143"/>
                  </a:cubicBezTo>
                  <a:cubicBezTo>
                    <a:pt x="275" y="57"/>
                    <a:pt x="275" y="57"/>
                    <a:pt x="275" y="57"/>
                  </a:cubicBezTo>
                  <a:cubicBezTo>
                    <a:pt x="288" y="46"/>
                    <a:pt x="289" y="27"/>
                    <a:pt x="278" y="14"/>
                  </a:cubicBezTo>
                  <a:close/>
                </a:path>
              </a:pathLst>
            </a:custGeom>
            <a:solidFill>
              <a:srgbClr val="643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589713" y="2452688"/>
              <a:ext cx="122238" cy="142875"/>
            </a:xfrm>
            <a:custGeom>
              <a:rect b="b" l="l" r="r" t="t"/>
              <a:pathLst>
                <a:path extrusionOk="0" h="90" w="77">
                  <a:moveTo>
                    <a:pt x="77" y="15"/>
                  </a:moveTo>
                  <a:lnTo>
                    <a:pt x="41" y="0"/>
                  </a:lnTo>
                  <a:lnTo>
                    <a:pt x="0" y="71"/>
                  </a:lnTo>
                  <a:lnTo>
                    <a:pt x="33" y="90"/>
                  </a:lnTo>
                  <a:lnTo>
                    <a:pt x="77" y="15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7259638" y="1708151"/>
              <a:ext cx="504825" cy="508000"/>
            </a:xfrm>
            <a:prstGeom prst="ellipse">
              <a:avLst/>
            </a:prstGeom>
            <a:solidFill>
              <a:srgbClr val="491C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7826375" y="4622801"/>
              <a:ext cx="303213" cy="282575"/>
            </a:xfrm>
            <a:custGeom>
              <a:rect b="b" l="l" r="r" t="t"/>
              <a:pathLst>
                <a:path extrusionOk="0" h="86" w="92">
                  <a:moveTo>
                    <a:pt x="75" y="86"/>
                  </a:moveTo>
                  <a:cubicBezTo>
                    <a:pt x="74" y="85"/>
                    <a:pt x="0" y="35"/>
                    <a:pt x="0" y="3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92" y="61"/>
                    <a:pt x="92" y="61"/>
                    <a:pt x="92" y="61"/>
                  </a:cubicBezTo>
                  <a:lnTo>
                    <a:pt x="75" y="86"/>
                  </a:ln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8004175" y="4787901"/>
              <a:ext cx="257175" cy="454025"/>
            </a:xfrm>
            <a:custGeom>
              <a:rect b="b" l="l" r="r" t="t"/>
              <a:pathLst>
                <a:path extrusionOk="0" h="138" w="78">
                  <a:moveTo>
                    <a:pt x="10" y="36"/>
                  </a:moveTo>
                  <a:cubicBezTo>
                    <a:pt x="16" y="79"/>
                    <a:pt x="16" y="79"/>
                    <a:pt x="16" y="79"/>
                  </a:cubicBezTo>
                  <a:cubicBezTo>
                    <a:pt x="16" y="82"/>
                    <a:pt x="16" y="84"/>
                    <a:pt x="16" y="8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0"/>
                    <a:pt x="33" y="0"/>
                    <a:pt x="32" y="2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713D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8004175" y="4865688"/>
              <a:ext cx="290513" cy="396875"/>
            </a:xfrm>
            <a:custGeom>
              <a:rect b="b" l="l" r="r" t="t"/>
              <a:pathLst>
                <a:path extrusionOk="0" h="120" w="88">
                  <a:moveTo>
                    <a:pt x="0" y="114"/>
                  </a:moveTo>
                  <a:cubicBezTo>
                    <a:pt x="6" y="118"/>
                    <a:pt x="6" y="118"/>
                    <a:pt x="6" y="118"/>
                  </a:cubicBezTo>
                  <a:cubicBezTo>
                    <a:pt x="8" y="120"/>
                    <a:pt x="12" y="120"/>
                    <a:pt x="14" y="117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8" y="11"/>
                    <a:pt x="87" y="7"/>
                    <a:pt x="85" y="5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7612063" y="4987926"/>
              <a:ext cx="134938" cy="306388"/>
            </a:xfrm>
            <a:custGeom>
              <a:rect b="b" l="l" r="r" t="t"/>
              <a:pathLst>
                <a:path extrusionOk="0" h="93" w="41">
                  <a:moveTo>
                    <a:pt x="3" y="93"/>
                  </a:moveTo>
                  <a:cubicBezTo>
                    <a:pt x="3" y="92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93"/>
                    <a:pt x="33" y="93"/>
                    <a:pt x="33" y="93"/>
                  </a:cubicBezTo>
                  <a:lnTo>
                    <a:pt x="3" y="93"/>
                  </a:ln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331075" y="2298701"/>
              <a:ext cx="501650" cy="974725"/>
            </a:xfrm>
            <a:custGeom>
              <a:rect b="b" l="l" r="r" t="t"/>
              <a:pathLst>
                <a:path extrusionOk="0" h="296" w="152">
                  <a:moveTo>
                    <a:pt x="65" y="0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19" y="21"/>
                    <a:pt x="0" y="43"/>
                    <a:pt x="2" y="63"/>
                  </a:cubicBezTo>
                  <a:cubicBezTo>
                    <a:pt x="9" y="296"/>
                    <a:pt x="9" y="296"/>
                    <a:pt x="9" y="296"/>
                  </a:cubicBezTo>
                  <a:cubicBezTo>
                    <a:pt x="152" y="296"/>
                    <a:pt x="152" y="296"/>
                    <a:pt x="152" y="296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45"/>
                    <a:pt x="152" y="26"/>
                    <a:pt x="131" y="19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713D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7480300" y="2090738"/>
              <a:ext cx="155575" cy="303213"/>
            </a:xfrm>
            <a:custGeom>
              <a:rect b="b" l="l" r="r" t="t"/>
              <a:pathLst>
                <a:path extrusionOk="0" h="92" w="47">
                  <a:moveTo>
                    <a:pt x="0" y="92"/>
                  </a:moveTo>
                  <a:cubicBezTo>
                    <a:pt x="23" y="92"/>
                    <a:pt x="23" y="92"/>
                    <a:pt x="23" y="92"/>
                  </a:cubicBezTo>
                  <a:cubicBezTo>
                    <a:pt x="36" y="92"/>
                    <a:pt x="47" y="82"/>
                    <a:pt x="47" y="69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6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7146925" y="3273426"/>
              <a:ext cx="860425" cy="1560513"/>
            </a:xfrm>
            <a:custGeom>
              <a:rect b="b" l="l" r="r" t="t"/>
              <a:pathLst>
                <a:path extrusionOk="0" h="473" w="261">
                  <a:moveTo>
                    <a:pt x="61" y="0"/>
                  </a:moveTo>
                  <a:cubicBezTo>
                    <a:pt x="5" y="265"/>
                    <a:pt x="5" y="265"/>
                    <a:pt x="5" y="265"/>
                  </a:cubicBezTo>
                  <a:cubicBezTo>
                    <a:pt x="0" y="283"/>
                    <a:pt x="8" y="303"/>
                    <a:pt x="23" y="313"/>
                  </a:cubicBezTo>
                  <a:cubicBezTo>
                    <a:pt x="232" y="473"/>
                    <a:pt x="232" y="473"/>
                    <a:pt x="232" y="473"/>
                  </a:cubicBezTo>
                  <a:cubicBezTo>
                    <a:pt x="261" y="426"/>
                    <a:pt x="261" y="426"/>
                    <a:pt x="261" y="42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919E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7847013" y="4616451"/>
              <a:ext cx="220663" cy="269875"/>
            </a:xfrm>
            <a:custGeom>
              <a:rect b="b" l="l" r="r" t="t"/>
              <a:pathLst>
                <a:path extrusionOk="0" h="170" w="139">
                  <a:moveTo>
                    <a:pt x="139" y="41"/>
                  </a:moveTo>
                  <a:lnTo>
                    <a:pt x="58" y="170"/>
                  </a:lnTo>
                  <a:lnTo>
                    <a:pt x="0" y="126"/>
                  </a:lnTo>
                  <a:lnTo>
                    <a:pt x="81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919E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7324725" y="5259388"/>
              <a:ext cx="431800" cy="177800"/>
            </a:xfrm>
            <a:custGeom>
              <a:rect b="b" l="l" r="r" t="t"/>
              <a:pathLst>
                <a:path extrusionOk="0" h="54" w="131">
                  <a:moveTo>
                    <a:pt x="84" y="2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2" y="34"/>
                    <a:pt x="50" y="35"/>
                    <a:pt x="48" y="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7" y="2"/>
                    <a:pt x="125" y="0"/>
                    <a:pt x="123" y="0"/>
                  </a:cubicBezTo>
                  <a:lnTo>
                    <a:pt x="84" y="2"/>
                  </a:lnTo>
                  <a:close/>
                </a:path>
              </a:pathLst>
            </a:custGeom>
            <a:solidFill>
              <a:srgbClr val="713D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324725" y="5437188"/>
              <a:ext cx="442913" cy="46038"/>
            </a:xfrm>
            <a:custGeom>
              <a:rect b="b" l="l" r="r" t="t"/>
              <a:pathLst>
                <a:path extrusionOk="0" h="14" w="134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1" y="14"/>
                    <a:pt x="134" y="11"/>
                    <a:pt x="134" y="7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445125" y="2044701"/>
              <a:ext cx="1763713" cy="1390650"/>
            </a:xfrm>
            <a:custGeom>
              <a:rect b="b" l="l" r="r" t="t"/>
              <a:pathLst>
                <a:path extrusionOk="0" h="876" w="1111">
                  <a:moveTo>
                    <a:pt x="1111" y="546"/>
                  </a:moveTo>
                  <a:lnTo>
                    <a:pt x="195" y="0"/>
                  </a:lnTo>
                  <a:lnTo>
                    <a:pt x="0" y="330"/>
                  </a:lnTo>
                  <a:lnTo>
                    <a:pt x="916" y="876"/>
                  </a:lnTo>
                  <a:lnTo>
                    <a:pt x="1111" y="5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5684838" y="2265363"/>
              <a:ext cx="455613" cy="454025"/>
            </a:xfrm>
            <a:custGeom>
              <a:rect b="b" l="l" r="r" t="t"/>
              <a:pathLst>
                <a:path extrusionOk="0" h="138" w="138">
                  <a:moveTo>
                    <a:pt x="121" y="100"/>
                  </a:moveTo>
                  <a:cubicBezTo>
                    <a:pt x="104" y="129"/>
                    <a:pt x="67" y="138"/>
                    <a:pt x="38" y="121"/>
                  </a:cubicBezTo>
                  <a:cubicBezTo>
                    <a:pt x="10" y="104"/>
                    <a:pt x="0" y="67"/>
                    <a:pt x="18" y="38"/>
                  </a:cubicBezTo>
                  <a:cubicBezTo>
                    <a:pt x="35" y="10"/>
                    <a:pt x="72" y="0"/>
                    <a:pt x="100" y="17"/>
                  </a:cubicBezTo>
                  <a:cubicBezTo>
                    <a:pt x="129" y="34"/>
                    <a:pt x="138" y="71"/>
                    <a:pt x="121" y="10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5751513" y="2489201"/>
              <a:ext cx="214313" cy="184150"/>
            </a:xfrm>
            <a:custGeom>
              <a:rect b="b" l="l" r="r" t="t"/>
              <a:pathLst>
                <a:path extrusionOk="0" h="56" w="65">
                  <a:moveTo>
                    <a:pt x="57" y="49"/>
                  </a:moveTo>
                  <a:cubicBezTo>
                    <a:pt x="65" y="36"/>
                    <a:pt x="61" y="20"/>
                    <a:pt x="48" y="1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28" y="0"/>
                    <a:pt x="12" y="4"/>
                    <a:pt x="4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57" y="49"/>
                  </a:lnTo>
                  <a:close/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5873750" y="2406651"/>
              <a:ext cx="119063" cy="115888"/>
            </a:xfrm>
            <a:custGeom>
              <a:rect b="b" l="l" r="r" t="t"/>
              <a:pathLst>
                <a:path extrusionOk="0" h="35" w="36">
                  <a:moveTo>
                    <a:pt x="26" y="4"/>
                  </a:moveTo>
                  <a:cubicBezTo>
                    <a:pt x="33" y="8"/>
                    <a:pt x="36" y="18"/>
                    <a:pt x="31" y="25"/>
                  </a:cubicBezTo>
                  <a:cubicBezTo>
                    <a:pt x="27" y="33"/>
                    <a:pt x="17" y="35"/>
                    <a:pt x="10" y="31"/>
                  </a:cubicBezTo>
                  <a:cubicBezTo>
                    <a:pt x="3" y="26"/>
                    <a:pt x="0" y="17"/>
                    <a:pt x="5" y="9"/>
                  </a:cubicBezTo>
                  <a:cubicBezTo>
                    <a:pt x="9" y="2"/>
                    <a:pt x="19" y="0"/>
                    <a:pt x="26" y="4"/>
                  </a:cubicBezTo>
                  <a:close/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6186488" y="2584451"/>
              <a:ext cx="284163" cy="182563"/>
            </a:xfrm>
            <a:custGeom>
              <a:rect b="b" l="l" r="r" t="t"/>
              <a:pathLst>
                <a:path extrusionOk="0" h="55" w="86">
                  <a:moveTo>
                    <a:pt x="3" y="9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81" y="55"/>
                    <a:pt x="83" y="54"/>
                    <a:pt x="85" y="52"/>
                  </a:cubicBezTo>
                  <a:cubicBezTo>
                    <a:pt x="86" y="50"/>
                    <a:pt x="85" y="47"/>
                    <a:pt x="83" y="4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5"/>
                    <a:pt x="1" y="7"/>
                    <a:pt x="3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6137275" y="2667001"/>
              <a:ext cx="611188" cy="379413"/>
            </a:xfrm>
            <a:custGeom>
              <a:rect b="b" l="l" r="r" t="t"/>
              <a:pathLst>
                <a:path extrusionOk="0" h="115" w="185">
                  <a:moveTo>
                    <a:pt x="3" y="9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0" y="115"/>
                    <a:pt x="183" y="114"/>
                    <a:pt x="184" y="112"/>
                  </a:cubicBezTo>
                  <a:cubicBezTo>
                    <a:pt x="185" y="110"/>
                    <a:pt x="185" y="107"/>
                    <a:pt x="183" y="10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3" y="0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7456488" y="2262188"/>
              <a:ext cx="247650" cy="165100"/>
            </a:xfrm>
            <a:custGeom>
              <a:rect b="b" l="l" r="r" t="t"/>
              <a:pathLst>
                <a:path extrusionOk="0" h="50" w="75">
                  <a:moveTo>
                    <a:pt x="55" y="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1"/>
                    <a:pt x="58" y="0"/>
                    <a:pt x="55" y="3"/>
                  </a:cubicBezTo>
                  <a:close/>
                </a:path>
              </a:pathLst>
            </a:custGeom>
            <a:solidFill>
              <a:srgbClr val="713D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7480300" y="2100263"/>
              <a:ext cx="155575" cy="211138"/>
            </a:xfrm>
            <a:custGeom>
              <a:rect b="b" l="l" r="r" t="t"/>
              <a:pathLst>
                <a:path extrusionOk="0" h="64" w="47">
                  <a:moveTo>
                    <a:pt x="0" y="60"/>
                  </a:moveTo>
                  <a:cubicBezTo>
                    <a:pt x="0" y="61"/>
                    <a:pt x="35" y="64"/>
                    <a:pt x="47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275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7608888" y="1500188"/>
              <a:ext cx="412750" cy="415925"/>
            </a:xfrm>
            <a:custGeom>
              <a:rect b="b" l="l" r="r" t="t"/>
              <a:pathLst>
                <a:path extrusionOk="0" h="126" w="125">
                  <a:moveTo>
                    <a:pt x="123" y="67"/>
                  </a:moveTo>
                  <a:cubicBezTo>
                    <a:pt x="121" y="101"/>
                    <a:pt x="92" y="126"/>
                    <a:pt x="58" y="124"/>
                  </a:cubicBezTo>
                  <a:cubicBezTo>
                    <a:pt x="25" y="122"/>
                    <a:pt x="0" y="93"/>
                    <a:pt x="2" y="59"/>
                  </a:cubicBezTo>
                  <a:cubicBezTo>
                    <a:pt x="4" y="26"/>
                    <a:pt x="33" y="0"/>
                    <a:pt x="66" y="3"/>
                  </a:cubicBezTo>
                  <a:cubicBezTo>
                    <a:pt x="100" y="5"/>
                    <a:pt x="125" y="34"/>
                    <a:pt x="123" y="67"/>
                  </a:cubicBezTo>
                  <a:close/>
                </a:path>
              </a:pathLst>
            </a:custGeom>
            <a:solidFill>
              <a:srgbClr val="491C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7299325" y="1901826"/>
              <a:ext cx="336550" cy="354013"/>
            </a:xfrm>
            <a:custGeom>
              <a:rect b="b" l="l" r="r" t="t"/>
              <a:pathLst>
                <a:path extrusionOk="0" h="107" w="102">
                  <a:moveTo>
                    <a:pt x="52" y="107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22" y="107"/>
                    <a:pt x="0" y="84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2" y="84"/>
                    <a:pt x="79" y="107"/>
                    <a:pt x="52" y="107"/>
                  </a:cubicBez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593013" y="1998663"/>
              <a:ext cx="92075" cy="92075"/>
            </a:xfrm>
            <a:prstGeom prst="ellipse">
              <a:avLst/>
            </a:pr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259638" y="1820863"/>
              <a:ext cx="407988" cy="223838"/>
            </a:xfrm>
            <a:custGeom>
              <a:rect b="b" l="l" r="r" t="t"/>
              <a:pathLst>
                <a:path extrusionOk="0" h="68" w="124">
                  <a:moveTo>
                    <a:pt x="5" y="23"/>
                  </a:moveTo>
                  <a:cubicBezTo>
                    <a:pt x="5" y="23"/>
                    <a:pt x="0" y="68"/>
                    <a:pt x="114" y="54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5" y="23"/>
                  </a:lnTo>
                  <a:close/>
                </a:path>
              </a:pathLst>
            </a:custGeom>
            <a:solidFill>
              <a:srgbClr val="491C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7440613" y="2027238"/>
              <a:ext cx="33338" cy="33338"/>
            </a:xfrm>
            <a:prstGeom prst="ellipse">
              <a:avLst/>
            </a:prstGeom>
            <a:solidFill>
              <a:srgbClr val="272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7327900" y="2027238"/>
              <a:ext cx="33338" cy="33338"/>
            </a:xfrm>
            <a:prstGeom prst="ellipse">
              <a:avLst/>
            </a:prstGeom>
            <a:solidFill>
              <a:srgbClr val="272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361238" y="2060576"/>
              <a:ext cx="42863" cy="55563"/>
            </a:xfrm>
            <a:custGeom>
              <a:rect b="b" l="l" r="r" t="t"/>
              <a:pathLst>
                <a:path extrusionOk="0" h="35" w="27">
                  <a:moveTo>
                    <a:pt x="21" y="0"/>
                  </a:moveTo>
                  <a:lnTo>
                    <a:pt x="0" y="35"/>
                  </a:lnTo>
                  <a:lnTo>
                    <a:pt x="27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275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7345363" y="2149476"/>
              <a:ext cx="131763" cy="76200"/>
            </a:xfrm>
            <a:custGeom>
              <a:rect b="b" l="l" r="r" t="t"/>
              <a:pathLst>
                <a:path extrusionOk="0" h="23" w="40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" y="23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7348538" y="3273426"/>
              <a:ext cx="544513" cy="1827213"/>
            </a:xfrm>
            <a:custGeom>
              <a:rect b="b" l="l" r="r" t="t"/>
              <a:pathLst>
                <a:path extrusionOk="0" h="554" w="165">
                  <a:moveTo>
                    <a:pt x="159" y="44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73" y="554"/>
                    <a:pt x="73" y="554"/>
                    <a:pt x="73" y="554"/>
                  </a:cubicBezTo>
                  <a:cubicBezTo>
                    <a:pt x="127" y="554"/>
                    <a:pt x="127" y="554"/>
                    <a:pt x="127" y="55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59" y="87"/>
                    <a:pt x="165" y="65"/>
                    <a:pt x="159" y="44"/>
                  </a:cubicBezTo>
                  <a:close/>
                </a:path>
              </a:pathLst>
            </a:custGeom>
            <a:solidFill>
              <a:srgbClr val="A1A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911975" y="3049588"/>
              <a:ext cx="504825" cy="227013"/>
            </a:xfrm>
            <a:custGeom>
              <a:rect b="b" l="l" r="r" t="t"/>
              <a:pathLst>
                <a:path extrusionOk="0" h="69" w="153">
                  <a:moveTo>
                    <a:pt x="153" y="28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40"/>
                    <a:pt x="0" y="41"/>
                    <a:pt x="0" y="43"/>
                  </a:cubicBezTo>
                  <a:cubicBezTo>
                    <a:pt x="1" y="45"/>
                    <a:pt x="2" y="46"/>
                    <a:pt x="4" y="45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6" y="50"/>
                    <a:pt x="6" y="52"/>
                  </a:cubicBezTo>
                  <a:cubicBezTo>
                    <a:pt x="7" y="53"/>
                    <a:pt x="8" y="54"/>
                    <a:pt x="10" y="5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6"/>
                    <a:pt x="12" y="58"/>
                    <a:pt x="12" y="59"/>
                  </a:cubicBezTo>
                  <a:cubicBezTo>
                    <a:pt x="13" y="61"/>
                    <a:pt x="15" y="62"/>
                    <a:pt x="16" y="61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0" y="63"/>
                    <a:pt x="19" y="65"/>
                    <a:pt x="20" y="66"/>
                  </a:cubicBezTo>
                  <a:cubicBezTo>
                    <a:pt x="20" y="68"/>
                    <a:pt x="22" y="69"/>
                    <a:pt x="24" y="68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4"/>
                    <a:pt x="70" y="52"/>
                    <a:pt x="72" y="49"/>
                  </a:cubicBezTo>
                  <a:lnTo>
                    <a:pt x="153" y="28"/>
                  </a:ln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7786688" y="2844801"/>
              <a:ext cx="103188" cy="136525"/>
            </a:xfrm>
            <a:custGeom>
              <a:rect b="b" l="l" r="r" t="t"/>
              <a:pathLst>
                <a:path extrusionOk="0" h="86" w="65">
                  <a:moveTo>
                    <a:pt x="65" y="0"/>
                  </a:moveTo>
                  <a:lnTo>
                    <a:pt x="0" y="23"/>
                  </a:lnTo>
                  <a:lnTo>
                    <a:pt x="23" y="8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643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7245350" y="2347913"/>
              <a:ext cx="785813" cy="847725"/>
            </a:xfrm>
            <a:custGeom>
              <a:rect b="b" l="l" r="r" t="t"/>
              <a:pathLst>
                <a:path extrusionOk="0" h="257" w="238">
                  <a:moveTo>
                    <a:pt x="233" y="171"/>
                  </a:moveTo>
                  <a:cubicBezTo>
                    <a:pt x="232" y="170"/>
                    <a:pt x="232" y="170"/>
                    <a:pt x="232" y="170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0" y="8"/>
                    <a:pt x="152" y="0"/>
                    <a:pt x="137" y="6"/>
                  </a:cubicBezTo>
                  <a:cubicBezTo>
                    <a:pt x="121" y="12"/>
                    <a:pt x="113" y="30"/>
                    <a:pt x="119" y="45"/>
                  </a:cubicBezTo>
                  <a:cubicBezTo>
                    <a:pt x="164" y="162"/>
                    <a:pt x="164" y="162"/>
                    <a:pt x="164" y="16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64" y="162"/>
                    <a:pt x="164" y="162"/>
                    <a:pt x="164" y="162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212" y="210"/>
                    <a:pt x="212" y="210"/>
                    <a:pt x="212" y="210"/>
                  </a:cubicBezTo>
                  <a:cubicBezTo>
                    <a:pt x="213" y="210"/>
                    <a:pt x="215" y="209"/>
                    <a:pt x="216" y="209"/>
                  </a:cubicBezTo>
                  <a:cubicBezTo>
                    <a:pt x="231" y="203"/>
                    <a:pt x="238" y="186"/>
                    <a:pt x="233" y="171"/>
                  </a:cubicBezTo>
                  <a:close/>
                </a:path>
              </a:pathLst>
            </a:custGeom>
            <a:solidFill>
              <a:srgbClr val="643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7189788" y="3070226"/>
              <a:ext cx="101600" cy="141288"/>
            </a:xfrm>
            <a:custGeom>
              <a:rect b="b" l="l" r="r" t="t"/>
              <a:pathLst>
                <a:path extrusionOk="0" h="89" w="64">
                  <a:moveTo>
                    <a:pt x="35" y="0"/>
                  </a:moveTo>
                  <a:lnTo>
                    <a:pt x="0" y="12"/>
                  </a:lnTo>
                  <a:lnTo>
                    <a:pt x="27" y="89"/>
                  </a:lnTo>
                  <a:lnTo>
                    <a:pt x="64" y="7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846888" y="1655763"/>
              <a:ext cx="223838" cy="82550"/>
            </a:xfrm>
            <a:custGeom>
              <a:rect b="b" l="l" r="r" t="t"/>
              <a:pathLst>
                <a:path extrusionOk="0" h="25" w="68">
                  <a:moveTo>
                    <a:pt x="3" y="8"/>
                  </a:moveTo>
                  <a:cubicBezTo>
                    <a:pt x="63" y="25"/>
                    <a:pt x="63" y="25"/>
                    <a:pt x="63" y="25"/>
                  </a:cubicBezTo>
                  <a:cubicBezTo>
                    <a:pt x="65" y="25"/>
                    <a:pt x="67" y="24"/>
                    <a:pt x="67" y="22"/>
                  </a:cubicBezTo>
                  <a:cubicBezTo>
                    <a:pt x="68" y="20"/>
                    <a:pt x="67" y="18"/>
                    <a:pt x="65" y="1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8"/>
                    <a:pt x="3" y="8"/>
                  </a:cubicBezTo>
                </a:path>
              </a:pathLst>
            </a:custGeom>
            <a:solidFill>
              <a:srgbClr val="FFCB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6991350" y="1319213"/>
              <a:ext cx="222250" cy="250825"/>
            </a:xfrm>
            <a:custGeom>
              <a:rect b="b" l="l" r="r" t="t"/>
              <a:pathLst>
                <a:path extrusionOk="0" h="76" w="67">
                  <a:moveTo>
                    <a:pt x="2" y="7"/>
                  </a:moveTo>
                  <a:cubicBezTo>
                    <a:pt x="59" y="74"/>
                    <a:pt x="59" y="74"/>
                    <a:pt x="59" y="74"/>
                  </a:cubicBezTo>
                  <a:cubicBezTo>
                    <a:pt x="61" y="76"/>
                    <a:pt x="63" y="76"/>
                    <a:pt x="65" y="75"/>
                  </a:cubicBezTo>
                  <a:cubicBezTo>
                    <a:pt x="67" y="73"/>
                    <a:pt x="67" y="71"/>
                    <a:pt x="65" y="6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</a:path>
              </a:pathLst>
            </a:custGeom>
            <a:solidFill>
              <a:srgbClr val="FFCB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7404100" y="1352551"/>
              <a:ext cx="30163" cy="150813"/>
            </a:xfrm>
            <a:custGeom>
              <a:rect b="b" l="l" r="r" t="t"/>
              <a:pathLst>
                <a:path extrusionOk="0" h="46" w="9">
                  <a:moveTo>
                    <a:pt x="0" y="4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3" y="46"/>
                    <a:pt x="5" y="46"/>
                  </a:cubicBezTo>
                  <a:cubicBezTo>
                    <a:pt x="7" y="46"/>
                    <a:pt x="9" y="44"/>
                    <a:pt x="9" y="4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FFCB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7562850" y="5048251"/>
              <a:ext cx="227013" cy="101600"/>
            </a:xfrm>
            <a:prstGeom prst="rect">
              <a:avLst/>
            </a:prstGeom>
            <a:solidFill>
              <a:srgbClr val="919E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446838" y="2430463"/>
              <a:ext cx="122238" cy="79375"/>
            </a:xfrm>
            <a:custGeom>
              <a:rect b="b" l="l" r="r" t="t"/>
              <a:pathLst>
                <a:path extrusionOk="0" h="24" w="37">
                  <a:moveTo>
                    <a:pt x="6" y="24"/>
                  </a:moveTo>
                  <a:cubicBezTo>
                    <a:pt x="4" y="24"/>
                    <a:pt x="2" y="23"/>
                    <a:pt x="1" y="21"/>
                  </a:cubicBezTo>
                  <a:cubicBezTo>
                    <a:pt x="0" y="19"/>
                    <a:pt x="1" y="16"/>
                    <a:pt x="3" y="1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0"/>
                    <a:pt x="35" y="1"/>
                    <a:pt x="36" y="4"/>
                  </a:cubicBezTo>
                  <a:cubicBezTo>
                    <a:pt x="37" y="6"/>
                    <a:pt x="36" y="9"/>
                    <a:pt x="34" y="1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4"/>
                    <a:pt x="6" y="24"/>
                    <a:pt x="6" y="24"/>
                  </a:cubicBezTo>
                  <a:close/>
                </a:path>
              </a:pathLst>
            </a:custGeom>
            <a:solidFill>
              <a:srgbClr val="FF8C8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Helvetica Neue"/>
                <a:buNone/>
              </a:pPr>
              <a:r>
                <a:t/>
              </a:r>
              <a:endParaRPr b="1" i="0" sz="6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12" name="Google Shape;412;p26"/>
          <p:cNvSpPr txBox="1"/>
          <p:nvPr/>
        </p:nvSpPr>
        <p:spPr>
          <a:xfrm>
            <a:off x="4556600" y="1489300"/>
            <a:ext cx="15313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6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Challenges Throughout Development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13572875" y="4336500"/>
            <a:ext cx="57150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Coding challenges</a:t>
            </a:r>
            <a:endParaRPr b="1" sz="4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-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9944475" y="6718025"/>
            <a:ext cx="63114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Updating Requirements</a:t>
            </a:r>
            <a:endParaRPr b="1" sz="4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-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Evoving Requirements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6255875" y="6718025"/>
            <a:ext cx="5897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Breaking Down Tasks</a:t>
            </a:r>
            <a:endParaRPr b="1" sz="4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-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Route Guards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-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Pagination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-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Insertion Guard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26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421" name="Google Shape;4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0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3" name="Google Shape;4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313" y="3675713"/>
            <a:ext cx="9941548" cy="7721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0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10"/>
          <p:cNvSpPr txBox="1"/>
          <p:nvPr/>
        </p:nvSpPr>
        <p:spPr>
          <a:xfrm>
            <a:off x="7580706" y="24923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7" name="Google Shape;427;p10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838700" y="1267950"/>
            <a:ext cx="1074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8800"/>
              <a:buFont typeface="Microsoft Yahei"/>
              <a:buNone/>
            </a:pPr>
            <a:r>
              <a:rPr b="1" lang="zh-CN" sz="8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HelpYa Services Inc.</a:t>
            </a:r>
            <a:endParaRPr b="1" sz="8800" u="none" cap="none" strike="noStrike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图片包含 圆屋顶&#10;&#10;自动生成的说明"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5299" y="5744308"/>
            <a:ext cx="7443950" cy="74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8153" y="3366499"/>
            <a:ext cx="11762393" cy="930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375" y="867750"/>
            <a:ext cx="2247275" cy="22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4230550" y="3366500"/>
            <a:ext cx="9056100" cy="7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●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Helpya is a trade service acquisition platform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●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Clients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○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Harrison Larson	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○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Thomas Pattison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●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the problem?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●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 end API development</a:t>
            </a:r>
            <a:endParaRPr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"/>
              <a:buChar char="●"/>
            </a:pPr>
            <a:r>
              <a:rPr lang="zh-C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Cross platform (web, ios, android)</a:t>
            </a:r>
            <a:endParaRPr sz="3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432" name="Google Shape;432;g147b147185d_1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47b147185d_1_143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g147b147185d_1_143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g147b147185d_1_143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g147b147185d_1_143"/>
          <p:cNvSpPr txBox="1"/>
          <p:nvPr/>
        </p:nvSpPr>
        <p:spPr>
          <a:xfrm>
            <a:off x="7580706" y="24923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37" name="Google Shape;437;g147b147185d_1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7963" y="3940350"/>
            <a:ext cx="11370474" cy="771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47b147185d_1_143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/>
              <a:t>‹#›</a:t>
            </a:fld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图像"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2540" y="-1526319"/>
            <a:ext cx="19394860" cy="14304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7567" y="3828734"/>
            <a:ext cx="8659902" cy="852694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1589856" y="1465132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Target Audience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589850" y="3459925"/>
            <a:ext cx="8261400" cy="9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●"/>
            </a:pPr>
            <a:r>
              <a:rPr b="1"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Businesses</a:t>
            </a:r>
            <a:endParaRPr b="1"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762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○"/>
            </a:pPr>
            <a:r>
              <a:rPr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Creating advertisement</a:t>
            </a:r>
            <a:endParaRPr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762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○"/>
            </a:pPr>
            <a:r>
              <a:rPr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Gaining clientele</a:t>
            </a:r>
            <a:endParaRPr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●"/>
            </a:pPr>
            <a:r>
              <a:rPr b="1"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Consumers</a:t>
            </a:r>
            <a:endParaRPr b="1"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762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○"/>
            </a:pPr>
            <a:r>
              <a:rPr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Seeking services</a:t>
            </a:r>
            <a:endParaRPr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762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00"/>
              <a:buFont typeface="Roboto"/>
              <a:buChar char="○"/>
            </a:pPr>
            <a:r>
              <a:rPr lang="zh-CN" sz="3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Communicating with businesses</a:t>
            </a:r>
            <a:endParaRPr sz="3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3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516" y="4476914"/>
            <a:ext cx="11281093" cy="62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7580706" y="15779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948725" y="3789200"/>
            <a:ext cx="10441500" cy="6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The Helpya platform backend API needs to do the following:</a:t>
            </a:r>
            <a:endParaRPr b="1"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Store and manipulate user information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Delete user accounts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Search for a service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Transactional endpoints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○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Stripe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Messaging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Roboto"/>
              <a:buChar char="●"/>
            </a:pPr>
            <a:r>
              <a:rPr lang="zh-CN"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Four types of users</a:t>
            </a:r>
            <a:endParaRPr sz="2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42" name="Google Shape;142;g147b147185d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47b147185d_1_6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147b147185d_1_6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47b147185d_1_6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g147b147185d_1_6"/>
          <p:cNvSpPr txBox="1"/>
          <p:nvPr/>
        </p:nvSpPr>
        <p:spPr>
          <a:xfrm>
            <a:off x="-1809919" y="75585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Video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7" name="Google Shape;147;g147b147185d_1_6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  <p:pic>
        <p:nvPicPr>
          <p:cNvPr id="148" name="Google Shape;148;g147b147185d_1_6" title="final video api developmen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475" y="791550"/>
            <a:ext cx="15645600" cy="117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726831" y="539262"/>
            <a:ext cx="22930338" cy="1223889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7394699" y="1290300"/>
            <a:ext cx="95946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ts val="10800"/>
              <a:buFont typeface="Microsoft Yahei"/>
              <a:buNone/>
            </a:pPr>
            <a:r>
              <a:rPr b="1" lang="zh-CN" sz="91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API Development</a:t>
            </a:r>
            <a:endParaRPr b="1" sz="91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6237" y="3290464"/>
            <a:ext cx="10977762" cy="8278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1012300" y="4290350"/>
            <a:ext cx="6608100" cy="47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b="1"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Using Node js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Compatibility with other frameworks like react angular vue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Scalability 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Large community support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678650" y="3290475"/>
            <a:ext cx="660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b="1"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Key Components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Database (MySQL)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Tokenization (Express.js)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Transaction API (Stripe)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6678650" y="8464800"/>
            <a:ext cx="660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b="1"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CI/CD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Heroku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oboto"/>
              <a:buChar char="○"/>
            </a:pPr>
            <a:r>
              <a:rPr lang="zh-CN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 sz="2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8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67" name="Google Shape;167;g147b147185d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47b147185d_1_19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147b147185d_1_19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g147b147185d_1_19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g147b147185d_1_19"/>
          <p:cNvSpPr txBox="1"/>
          <p:nvPr/>
        </p:nvSpPr>
        <p:spPr>
          <a:xfrm>
            <a:off x="7580706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7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User Case Diagram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2" name="Google Shape;172;g147b147185d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413" y="3287775"/>
            <a:ext cx="13820775" cy="80962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73" name="Google Shape;173;g147b147185d_1_19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78" name="Google Shape;178;g147b147185d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47b147185d_1_27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g147b147185d_1_27"/>
          <p:cNvSpPr/>
          <p:nvPr/>
        </p:nvSpPr>
        <p:spPr>
          <a:xfrm flipH="1">
            <a:off x="18306954" y="9832259"/>
            <a:ext cx="6109974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147b147185d_1_27"/>
          <p:cNvSpPr/>
          <p:nvPr/>
        </p:nvSpPr>
        <p:spPr>
          <a:xfrm>
            <a:off x="0" y="9832258"/>
            <a:ext cx="7260263" cy="3890088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g147b147185d_1_27"/>
          <p:cNvSpPr txBox="1"/>
          <p:nvPr/>
        </p:nvSpPr>
        <p:spPr>
          <a:xfrm>
            <a:off x="7656831" y="1501707"/>
            <a:ext cx="9070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rPr b="1" lang="zh-CN" sz="108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b="1" sz="108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g147b147185d_1_27"/>
          <p:cNvSpPr txBox="1"/>
          <p:nvPr/>
        </p:nvSpPr>
        <p:spPr>
          <a:xfrm>
            <a:off x="19150575" y="11758023"/>
            <a:ext cx="1091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g147b147185d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413" y="3145525"/>
            <a:ext cx="14857025" cy="91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47b147185d_1_27"/>
          <p:cNvSpPr/>
          <p:nvPr/>
        </p:nvSpPr>
        <p:spPr>
          <a:xfrm>
            <a:off x="12511288" y="5017768"/>
            <a:ext cx="3105600" cy="148200"/>
          </a:xfrm>
          <a:prstGeom prst="leftArrow">
            <a:avLst>
              <a:gd fmla="val 50000" name="adj1"/>
              <a:gd fmla="val 230438" name="adj2"/>
            </a:avLst>
          </a:prstGeom>
          <a:solidFill>
            <a:srgbClr val="2D3B45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3B45"/>
              </a:solidFill>
            </a:endParaRPr>
          </a:p>
        </p:txBody>
      </p:sp>
      <p:sp>
        <p:nvSpPr>
          <p:cNvPr id="186" name="Google Shape;186;g147b147185d_1_27"/>
          <p:cNvSpPr txBox="1"/>
          <p:nvPr/>
        </p:nvSpPr>
        <p:spPr>
          <a:xfrm>
            <a:off x="12929944" y="5093968"/>
            <a:ext cx="22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If failed</a:t>
            </a:r>
            <a:endParaRPr sz="2200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g147b147185d_1_27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自然, 户外艺术系列&#10;&#10;自动生成的说明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442640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/>
          <p:nvPr/>
        </p:nvSpPr>
        <p:spPr>
          <a:xfrm>
            <a:off x="726831" y="539262"/>
            <a:ext cx="22930200" cy="122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zh-C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zzz</a:t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1435081" y="9469120"/>
            <a:ext cx="1987550" cy="2839720"/>
          </a:xfrm>
          <a:custGeom>
            <a:rect b="b" l="l" r="r" t="t"/>
            <a:pathLst>
              <a:path extrusionOk="0" h="388" w="270">
                <a:moveTo>
                  <a:pt x="103" y="388"/>
                </a:moveTo>
                <a:cubicBezTo>
                  <a:pt x="69" y="347"/>
                  <a:pt x="35" y="308"/>
                  <a:pt x="0" y="267"/>
                </a:cubicBezTo>
                <a:cubicBezTo>
                  <a:pt x="81" y="179"/>
                  <a:pt x="160" y="91"/>
                  <a:pt x="243" y="0"/>
                </a:cubicBezTo>
                <a:cubicBezTo>
                  <a:pt x="249" y="39"/>
                  <a:pt x="255" y="74"/>
                  <a:pt x="260" y="109"/>
                </a:cubicBezTo>
                <a:cubicBezTo>
                  <a:pt x="263" y="132"/>
                  <a:pt x="267" y="155"/>
                  <a:pt x="269" y="178"/>
                </a:cubicBezTo>
                <a:cubicBezTo>
                  <a:pt x="270" y="185"/>
                  <a:pt x="268" y="195"/>
                  <a:pt x="264" y="200"/>
                </a:cubicBezTo>
                <a:cubicBezTo>
                  <a:pt x="212" y="262"/>
                  <a:pt x="160" y="323"/>
                  <a:pt x="108" y="384"/>
                </a:cubicBezTo>
                <a:cubicBezTo>
                  <a:pt x="107" y="385"/>
                  <a:pt x="106" y="386"/>
                  <a:pt x="103" y="388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200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10866121" y="3225801"/>
            <a:ext cx="2660650" cy="2627630"/>
          </a:xfrm>
          <a:custGeom>
            <a:rect b="b" l="l" r="r" t="t"/>
            <a:pathLst>
              <a:path extrusionOk="0" h="359" w="361">
                <a:moveTo>
                  <a:pt x="114" y="359"/>
                </a:moveTo>
                <a:cubicBezTo>
                  <a:pt x="119" y="324"/>
                  <a:pt x="124" y="289"/>
                  <a:pt x="129" y="254"/>
                </a:cubicBezTo>
                <a:cubicBezTo>
                  <a:pt x="131" y="242"/>
                  <a:pt x="128" y="234"/>
                  <a:pt x="118" y="225"/>
                </a:cubicBezTo>
                <a:cubicBezTo>
                  <a:pt x="87" y="195"/>
                  <a:pt x="55" y="164"/>
                  <a:pt x="28" y="130"/>
                </a:cubicBezTo>
                <a:cubicBezTo>
                  <a:pt x="0" y="96"/>
                  <a:pt x="5" y="78"/>
                  <a:pt x="43" y="55"/>
                </a:cubicBezTo>
                <a:cubicBezTo>
                  <a:pt x="134" y="0"/>
                  <a:pt x="226" y="0"/>
                  <a:pt x="318" y="53"/>
                </a:cubicBezTo>
                <a:cubicBezTo>
                  <a:pt x="320" y="55"/>
                  <a:pt x="323" y="56"/>
                  <a:pt x="325" y="58"/>
                </a:cubicBezTo>
                <a:cubicBezTo>
                  <a:pt x="356" y="81"/>
                  <a:pt x="361" y="96"/>
                  <a:pt x="337" y="125"/>
                </a:cubicBezTo>
                <a:cubicBezTo>
                  <a:pt x="308" y="161"/>
                  <a:pt x="275" y="192"/>
                  <a:pt x="244" y="226"/>
                </a:cubicBezTo>
                <a:cubicBezTo>
                  <a:pt x="238" y="232"/>
                  <a:pt x="236" y="241"/>
                  <a:pt x="232" y="249"/>
                </a:cubicBezTo>
                <a:cubicBezTo>
                  <a:pt x="230" y="253"/>
                  <a:pt x="229" y="258"/>
                  <a:pt x="226" y="260"/>
                </a:cubicBezTo>
                <a:cubicBezTo>
                  <a:pt x="191" y="293"/>
                  <a:pt x="156" y="325"/>
                  <a:pt x="120" y="357"/>
                </a:cubicBezTo>
                <a:cubicBezTo>
                  <a:pt x="119" y="358"/>
                  <a:pt x="117" y="359"/>
                  <a:pt x="114" y="359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200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10984231" y="8182610"/>
            <a:ext cx="2261870" cy="2794000"/>
          </a:xfrm>
          <a:custGeom>
            <a:rect b="b" l="l" r="r" t="t"/>
            <a:pathLst>
              <a:path extrusionOk="0" h="382" w="307">
                <a:moveTo>
                  <a:pt x="4" y="382"/>
                </a:moveTo>
                <a:cubicBezTo>
                  <a:pt x="3" y="371"/>
                  <a:pt x="0" y="360"/>
                  <a:pt x="1" y="350"/>
                </a:cubicBezTo>
                <a:cubicBezTo>
                  <a:pt x="1" y="337"/>
                  <a:pt x="3" y="323"/>
                  <a:pt x="6" y="310"/>
                </a:cubicBezTo>
                <a:cubicBezTo>
                  <a:pt x="7" y="302"/>
                  <a:pt x="10" y="293"/>
                  <a:pt x="15" y="287"/>
                </a:cubicBezTo>
                <a:cubicBezTo>
                  <a:pt x="99" y="195"/>
                  <a:pt x="184" y="102"/>
                  <a:pt x="268" y="10"/>
                </a:cubicBezTo>
                <a:cubicBezTo>
                  <a:pt x="270" y="7"/>
                  <a:pt x="273" y="5"/>
                  <a:pt x="278" y="0"/>
                </a:cubicBezTo>
                <a:cubicBezTo>
                  <a:pt x="282" y="24"/>
                  <a:pt x="285" y="45"/>
                  <a:pt x="289" y="66"/>
                </a:cubicBezTo>
                <a:cubicBezTo>
                  <a:pt x="289" y="68"/>
                  <a:pt x="288" y="71"/>
                  <a:pt x="289" y="72"/>
                </a:cubicBezTo>
                <a:cubicBezTo>
                  <a:pt x="307" y="114"/>
                  <a:pt x="283" y="137"/>
                  <a:pt x="255" y="162"/>
                </a:cubicBezTo>
                <a:cubicBezTo>
                  <a:pt x="177" y="231"/>
                  <a:pt x="101" y="301"/>
                  <a:pt x="24" y="371"/>
                </a:cubicBezTo>
                <a:cubicBezTo>
                  <a:pt x="20" y="375"/>
                  <a:pt x="16" y="378"/>
                  <a:pt x="12" y="382"/>
                </a:cubicBezTo>
                <a:cubicBezTo>
                  <a:pt x="9" y="382"/>
                  <a:pt x="7" y="382"/>
                  <a:pt x="4" y="382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200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11191241" y="6884670"/>
            <a:ext cx="1774190" cy="2453640"/>
          </a:xfrm>
          <a:custGeom>
            <a:rect b="b" l="l" r="r" t="t"/>
            <a:pathLst>
              <a:path extrusionOk="0" h="335" w="241">
                <a:moveTo>
                  <a:pt x="225" y="0"/>
                </a:moveTo>
                <a:cubicBezTo>
                  <a:pt x="230" y="37"/>
                  <a:pt x="236" y="72"/>
                  <a:pt x="240" y="107"/>
                </a:cubicBezTo>
                <a:cubicBezTo>
                  <a:pt x="241" y="113"/>
                  <a:pt x="238" y="122"/>
                  <a:pt x="233" y="126"/>
                </a:cubicBezTo>
                <a:cubicBezTo>
                  <a:pt x="158" y="195"/>
                  <a:pt x="83" y="263"/>
                  <a:pt x="7" y="332"/>
                </a:cubicBezTo>
                <a:cubicBezTo>
                  <a:pt x="6" y="333"/>
                  <a:pt x="4" y="333"/>
                  <a:pt x="0" y="335"/>
                </a:cubicBezTo>
                <a:cubicBezTo>
                  <a:pt x="5" y="299"/>
                  <a:pt x="10" y="266"/>
                  <a:pt x="16" y="232"/>
                </a:cubicBezTo>
                <a:cubicBezTo>
                  <a:pt x="16" y="227"/>
                  <a:pt x="20" y="223"/>
                  <a:pt x="23" y="220"/>
                </a:cubicBezTo>
                <a:cubicBezTo>
                  <a:pt x="87" y="148"/>
                  <a:pt x="152" y="77"/>
                  <a:pt x="217" y="6"/>
                </a:cubicBezTo>
                <a:cubicBezTo>
                  <a:pt x="219" y="4"/>
                  <a:pt x="220" y="3"/>
                  <a:pt x="225" y="0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200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11456670" y="5599431"/>
            <a:ext cx="1310640" cy="1990090"/>
          </a:xfrm>
          <a:custGeom>
            <a:rect b="b" l="l" r="r" t="t"/>
            <a:pathLst>
              <a:path extrusionOk="0" h="272" w="178">
                <a:moveTo>
                  <a:pt x="0" y="270"/>
                </a:moveTo>
                <a:cubicBezTo>
                  <a:pt x="5" y="234"/>
                  <a:pt x="10" y="198"/>
                  <a:pt x="16" y="162"/>
                </a:cubicBezTo>
                <a:cubicBezTo>
                  <a:pt x="16" y="158"/>
                  <a:pt x="20" y="153"/>
                  <a:pt x="24" y="149"/>
                </a:cubicBezTo>
                <a:cubicBezTo>
                  <a:pt x="68" y="101"/>
                  <a:pt x="112" y="53"/>
                  <a:pt x="156" y="4"/>
                </a:cubicBezTo>
                <a:cubicBezTo>
                  <a:pt x="157" y="3"/>
                  <a:pt x="159" y="2"/>
                  <a:pt x="163" y="0"/>
                </a:cubicBezTo>
                <a:cubicBezTo>
                  <a:pt x="168" y="36"/>
                  <a:pt x="173" y="71"/>
                  <a:pt x="178" y="107"/>
                </a:cubicBezTo>
                <a:cubicBezTo>
                  <a:pt x="178" y="110"/>
                  <a:pt x="176" y="116"/>
                  <a:pt x="173" y="118"/>
                </a:cubicBezTo>
                <a:cubicBezTo>
                  <a:pt x="117" y="170"/>
                  <a:pt x="61" y="221"/>
                  <a:pt x="5" y="272"/>
                </a:cubicBezTo>
                <a:cubicBezTo>
                  <a:pt x="3" y="271"/>
                  <a:pt x="1" y="271"/>
                  <a:pt x="0" y="270"/>
                </a:cubicBezTo>
                <a:close/>
              </a:path>
            </a:pathLst>
          </a:custGeom>
          <a:gradFill>
            <a:gsLst>
              <a:gs pos="0">
                <a:srgbClr val="614FF5"/>
              </a:gs>
              <a:gs pos="2000">
                <a:srgbClr val="614FF5"/>
              </a:gs>
              <a:gs pos="100000">
                <a:srgbClr val="9336F8"/>
              </a:gs>
            </a:gsLst>
            <a:lin ang="5400000" scaled="0"/>
          </a:gra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99" name="Google Shape;199;p11"/>
          <p:cNvCxnSpPr/>
          <p:nvPr/>
        </p:nvCxnSpPr>
        <p:spPr>
          <a:xfrm>
            <a:off x="12767310" y="7298690"/>
            <a:ext cx="5529580" cy="0"/>
          </a:xfrm>
          <a:prstGeom prst="straightConnector1">
            <a:avLst/>
          </a:prstGeom>
          <a:noFill/>
          <a:ln cap="flat" cmpd="sng" w="9525">
            <a:solidFill>
              <a:srgbClr val="9336F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p11"/>
          <p:cNvSpPr/>
          <p:nvPr/>
        </p:nvSpPr>
        <p:spPr>
          <a:xfrm>
            <a:off x="18148300" y="7151370"/>
            <a:ext cx="297180" cy="297180"/>
          </a:xfrm>
          <a:prstGeom prst="ellipse">
            <a:avLst/>
          </a:prstGeom>
          <a:solidFill>
            <a:srgbClr val="F9F9F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1" name="Google Shape;201;p11"/>
          <p:cNvCxnSpPr/>
          <p:nvPr/>
        </p:nvCxnSpPr>
        <p:spPr>
          <a:xfrm>
            <a:off x="12668250" y="3867150"/>
            <a:ext cx="5628600" cy="0"/>
          </a:xfrm>
          <a:prstGeom prst="straightConnector1">
            <a:avLst/>
          </a:prstGeom>
          <a:noFill/>
          <a:ln cap="flat" cmpd="sng" w="9525">
            <a:solidFill>
              <a:srgbClr val="9336F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1"/>
          <p:cNvSpPr/>
          <p:nvPr/>
        </p:nvSpPr>
        <p:spPr>
          <a:xfrm>
            <a:off x="18148300" y="3643630"/>
            <a:ext cx="297180" cy="297180"/>
          </a:xfrm>
          <a:prstGeom prst="ellipse">
            <a:avLst/>
          </a:prstGeom>
          <a:solidFill>
            <a:srgbClr val="F9F9F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3" name="Google Shape;203;p11"/>
          <p:cNvCxnSpPr/>
          <p:nvPr/>
        </p:nvCxnSpPr>
        <p:spPr>
          <a:xfrm rot="10800000">
            <a:off x="6380520" y="5737860"/>
            <a:ext cx="5323800" cy="0"/>
          </a:xfrm>
          <a:prstGeom prst="straightConnector1">
            <a:avLst/>
          </a:prstGeom>
          <a:noFill/>
          <a:ln cap="flat" cmpd="sng" w="9525">
            <a:solidFill>
              <a:srgbClr val="9336F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1"/>
          <p:cNvSpPr/>
          <p:nvPr/>
        </p:nvSpPr>
        <p:spPr>
          <a:xfrm flipH="1">
            <a:off x="6346070" y="5589270"/>
            <a:ext cx="297300" cy="297300"/>
          </a:xfrm>
          <a:prstGeom prst="ellipse">
            <a:avLst/>
          </a:prstGeom>
          <a:solidFill>
            <a:srgbClr val="F9F9F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11"/>
          <p:cNvCxnSpPr/>
          <p:nvPr/>
        </p:nvCxnSpPr>
        <p:spPr>
          <a:xfrm rot="10800000">
            <a:off x="6656141" y="9236710"/>
            <a:ext cx="4535100" cy="0"/>
          </a:xfrm>
          <a:prstGeom prst="straightConnector1">
            <a:avLst/>
          </a:prstGeom>
          <a:noFill/>
          <a:ln cap="flat" cmpd="sng" w="9525">
            <a:solidFill>
              <a:srgbClr val="9336F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11"/>
          <p:cNvSpPr/>
          <p:nvPr/>
        </p:nvSpPr>
        <p:spPr>
          <a:xfrm flipH="1">
            <a:off x="6346070" y="9088120"/>
            <a:ext cx="297300" cy="297300"/>
          </a:xfrm>
          <a:prstGeom prst="ellipse">
            <a:avLst/>
          </a:prstGeom>
          <a:solidFill>
            <a:srgbClr val="F9F9F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13450579" y="3923165"/>
            <a:ext cx="500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icrosoft Yahei"/>
              <a:buNone/>
            </a:pP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Postman</a:t>
            </a:r>
            <a:endParaRPr sz="2400"/>
          </a:p>
        </p:txBody>
      </p:sp>
      <p:sp>
        <p:nvSpPr>
          <p:cNvPr id="208" name="Google Shape;208;p11"/>
          <p:cNvSpPr/>
          <p:nvPr/>
        </p:nvSpPr>
        <p:spPr>
          <a:xfrm flipH="1">
            <a:off x="18307664" y="9832259"/>
            <a:ext cx="6109264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0" y="9832258"/>
            <a:ext cx="7258427" cy="3883742"/>
          </a:xfrm>
          <a:custGeom>
            <a:rect b="b" l="l" r="r" t="t"/>
            <a:pathLst>
              <a:path extrusionOk="0" h="7703144" w="5975525">
                <a:moveTo>
                  <a:pt x="0" y="13735"/>
                </a:moveTo>
                <a:cubicBezTo>
                  <a:pt x="777" y="657054"/>
                  <a:pt x="1555" y="1300374"/>
                  <a:pt x="2332" y="1943693"/>
                </a:cubicBezTo>
                <a:lnTo>
                  <a:pt x="30165" y="0"/>
                </a:lnTo>
                <a:cubicBezTo>
                  <a:pt x="193735" y="167072"/>
                  <a:pt x="538900" y="2207726"/>
                  <a:pt x="639615" y="2920076"/>
                </a:cubicBezTo>
                <a:cubicBezTo>
                  <a:pt x="740330" y="3632426"/>
                  <a:pt x="586469" y="3868404"/>
                  <a:pt x="634456" y="4274099"/>
                </a:cubicBezTo>
                <a:cubicBezTo>
                  <a:pt x="682443" y="4679794"/>
                  <a:pt x="654881" y="5139879"/>
                  <a:pt x="927538" y="5354245"/>
                </a:cubicBezTo>
                <a:cubicBezTo>
                  <a:pt x="1200195" y="5568611"/>
                  <a:pt x="1936765" y="5329948"/>
                  <a:pt x="2270400" y="5560295"/>
                </a:cubicBezTo>
                <a:cubicBezTo>
                  <a:pt x="2604035" y="5790642"/>
                  <a:pt x="2656224" y="6502523"/>
                  <a:pt x="2929348" y="6736326"/>
                </a:cubicBezTo>
                <a:cubicBezTo>
                  <a:pt x="3202472" y="6970129"/>
                  <a:pt x="3541600" y="6853765"/>
                  <a:pt x="3909145" y="6963114"/>
                </a:cubicBezTo>
                <a:cubicBezTo>
                  <a:pt x="4276690" y="7072463"/>
                  <a:pt x="4797377" y="7273559"/>
                  <a:pt x="5134621" y="7392418"/>
                </a:cubicBezTo>
                <a:cubicBezTo>
                  <a:pt x="5471865" y="7511277"/>
                  <a:pt x="5736021" y="7567672"/>
                  <a:pt x="5932609" y="7676266"/>
                </a:cubicBezTo>
                <a:lnTo>
                  <a:pt x="5975525" y="7703144"/>
                </a:lnTo>
                <a:lnTo>
                  <a:pt x="0" y="7703144"/>
                </a:lnTo>
                <a:lnTo>
                  <a:pt x="0" y="13735"/>
                </a:lnTo>
                <a:close/>
              </a:path>
            </a:pathLst>
          </a:custGeom>
          <a:solidFill>
            <a:srgbClr val="6B4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7656825" y="1577903"/>
            <a:ext cx="90702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182875" wrap="square" tIns="91425">
            <a:normAutofit fontScale="2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29670"/>
              <a:buFont typeface="Microsoft Yahei"/>
              <a:buNone/>
            </a:pPr>
            <a:r>
              <a:rPr b="1" lang="zh-CN" sz="36400">
                <a:solidFill>
                  <a:srgbClr val="9336F8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36400">
              <a:solidFill>
                <a:srgbClr val="9336F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36F8"/>
              </a:buClr>
              <a:buSzPct val="100000"/>
              <a:buFont typeface="Microsoft Yahei"/>
              <a:buNone/>
            </a:pPr>
            <a:r>
              <a:t/>
            </a:r>
            <a:endParaRPr b="1" sz="10800">
              <a:solidFill>
                <a:srgbClr val="9336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6627429" y="4834365"/>
            <a:ext cx="500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icrosoft Yahei"/>
              <a:buNone/>
            </a:pP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Unit Test</a:t>
            </a:r>
            <a:endParaRPr sz="2400"/>
          </a:p>
        </p:txBody>
      </p:sp>
      <p:sp>
        <p:nvSpPr>
          <p:cNvPr id="212" name="Google Shape;212;p11"/>
          <p:cNvSpPr/>
          <p:nvPr/>
        </p:nvSpPr>
        <p:spPr>
          <a:xfrm>
            <a:off x="13106304" y="7437115"/>
            <a:ext cx="500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icrosoft Yahei"/>
              <a:buNone/>
            </a:pP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Endpoint Test</a:t>
            </a:r>
            <a:endParaRPr sz="2400"/>
          </a:p>
        </p:txBody>
      </p:sp>
      <p:sp>
        <p:nvSpPr>
          <p:cNvPr id="213" name="Google Shape;213;p11"/>
          <p:cNvSpPr/>
          <p:nvPr/>
        </p:nvSpPr>
        <p:spPr>
          <a:xfrm>
            <a:off x="6720654" y="8392203"/>
            <a:ext cx="500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icrosoft Yahei"/>
              <a:buNone/>
            </a:pP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Integration</a:t>
            </a: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Test</a:t>
            </a:r>
            <a:endParaRPr sz="2400"/>
          </a:p>
        </p:txBody>
      </p:sp>
      <p:cxnSp>
        <p:nvCxnSpPr>
          <p:cNvPr id="214" name="Google Shape;214;p11"/>
          <p:cNvCxnSpPr/>
          <p:nvPr/>
        </p:nvCxnSpPr>
        <p:spPr>
          <a:xfrm>
            <a:off x="12767310" y="10270490"/>
            <a:ext cx="5529600" cy="0"/>
          </a:xfrm>
          <a:prstGeom prst="straightConnector1">
            <a:avLst/>
          </a:prstGeom>
          <a:noFill/>
          <a:ln cap="flat" cmpd="sng" w="9525">
            <a:solidFill>
              <a:srgbClr val="9336F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11"/>
          <p:cNvSpPr/>
          <p:nvPr/>
        </p:nvSpPr>
        <p:spPr>
          <a:xfrm>
            <a:off x="18148300" y="10123170"/>
            <a:ext cx="297300" cy="297300"/>
          </a:xfrm>
          <a:prstGeom prst="ellipse">
            <a:avLst/>
          </a:prstGeom>
          <a:solidFill>
            <a:srgbClr val="F9F9F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13246104" y="10354315"/>
            <a:ext cx="500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icrosoft Yahei"/>
              <a:buNone/>
            </a:pP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</a:t>
            </a:r>
            <a:r>
              <a:rPr b="1" lang="zh-CN" sz="5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Test</a:t>
            </a:r>
            <a:endParaRPr sz="2400"/>
          </a:p>
        </p:txBody>
      </p:sp>
      <p:sp>
        <p:nvSpPr>
          <p:cNvPr id="217" name="Google Shape;217;p11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</a:pPr>
            <a:fld id="{00000000-1234-1234-1234-123412341234}" type="slidenum">
              <a:rPr lang="zh-CN" sz="3000"/>
              <a:t>‹#›</a:t>
            </a:fld>
            <a:endParaRPr sz="3000"/>
          </a:p>
        </p:txBody>
      </p:sp>
    </p:spTree>
  </p:cSld>
  <p:clrMapOvr>
    <a:masterClrMapping/>
  </p:clrMapOvr>
  <p:transition advClick="0" advTm="4000" spd="med">
    <p:random/>
  </p:transition>
</p:sld>
</file>

<file path=ppt/theme/theme1.xml><?xml version="1.0" encoding="utf-8"?>
<a:theme xmlns:a="http://schemas.openxmlformats.org/drawingml/2006/main" xmlns:r="http://schemas.openxmlformats.org/officeDocument/2006/relationships" name="第一PPT，www.1ppt.com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2018-11-28T08:56:26Z</dcterms:created>
  <dc:creator>第一PPT</dc:creator>
</cp:coreProperties>
</file>